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3"/>
    <p:sldMasterId id="214748370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Afacad Flux Medium"/>
      <p:regular r:id="rId61"/>
      <p:bold r:id="rId62"/>
    </p:embeddedFont>
    <p:embeddedFont>
      <p:font typeface="Afacad Flux"/>
      <p:regular r:id="rId63"/>
      <p:bold r:id="rId64"/>
    </p:embeddedFont>
    <p:embeddedFont>
      <p:font typeface="Afacad Flux SemiBold"/>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AfacadFluxMedium-bold.fntdata"/><Relationship Id="rId61" Type="http://schemas.openxmlformats.org/officeDocument/2006/relationships/font" Target="fonts/AfacadFluxMedium-regular.fntdata"/><Relationship Id="rId20" Type="http://schemas.openxmlformats.org/officeDocument/2006/relationships/slide" Target="slides/slide15.xml"/><Relationship Id="rId64" Type="http://schemas.openxmlformats.org/officeDocument/2006/relationships/font" Target="fonts/AfacadFlux-bold.fntdata"/><Relationship Id="rId63" Type="http://schemas.openxmlformats.org/officeDocument/2006/relationships/font" Target="fonts/AfacadFlux-regular.fntdata"/><Relationship Id="rId22" Type="http://schemas.openxmlformats.org/officeDocument/2006/relationships/slide" Target="slides/slide17.xml"/><Relationship Id="rId66" Type="http://schemas.openxmlformats.org/officeDocument/2006/relationships/font" Target="fonts/AfacadFluxSemiBold-bold.fntdata"/><Relationship Id="rId21" Type="http://schemas.openxmlformats.org/officeDocument/2006/relationships/slide" Target="slides/slide16.xml"/><Relationship Id="rId65" Type="http://schemas.openxmlformats.org/officeDocument/2006/relationships/font" Target="fonts/AfacadFluxSemiBold-regular.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8bf099ce19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8bf099ce19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9b1436337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9b1436337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9b1436337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9b1436337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9b1436337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9b1436337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9b1436337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9b1436337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9be23390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9be23390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9b1436337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9b1436337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9b1436337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9b1436337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9b1436337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9b1436337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9b1436337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9b1436337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9b1436337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9b1436337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8bf099ce19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8bf099ce19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9b1436337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9b1436337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9b1436337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9b1436337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9b1436337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9b1436337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9b1436337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9b1436337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9b1436337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9b1436337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9b1436337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9b1436337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9b1436337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9b1436337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9b1436337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9b1436337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9b1436337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9b1436337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9b1436337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9b1436337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8bf099ce19_0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8bf099ce19_0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a. How did your team land on the name? b. One-liner value proposition that conveys what customers get out of your product (e.g., Stripe “Payment infrastructure for the Internet”) c. Sanity check: could your value proposition be applicable to many other apps or is it particular to yours? You want the latter.</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9cab56d85b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9cab56d85b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9b1436337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9b1436337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9b942e3b3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9b942e3b3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9b942e3b32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9b942e3b32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9b942e3b32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9b942e3b32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9b942e3b3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9b942e3b3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9b1436337b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9b1436337b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for each that will help you continually assess whether your prototype is achieving its goals. Include both process data (i.e., what is happening) and bottom-line data (e.g., time spent per task or # of errors). These will be revisited in A6 as you iterate. Explain why the selected usability goals are logical based on the current progress of the project, and what these goals mean for your particular solution moving forward.</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9b1436337b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9b1436337b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9cab56d85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9cab56d85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9cab56d85b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9cab56d85b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9cab56d85b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9cab56d85b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9cab56d85b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9cab56d85b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9cab56d85b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9cab56d85b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9cab56d85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9cab56d85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9cab56d85b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39cab56d85b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9cab56d85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9cab56d85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9cab56d85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39cab56d85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39cab56d85b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39cab56d85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39cb501d48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39cb501d48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39cb501d48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39cb501d48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39cb501d48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39cb501d48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add button adds an extra step to saving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8d91b5b65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8d91b5b65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39cab56d85b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39cab56d85b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9cab56d85b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9cab56d85b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397ec58b68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397ec58b68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397ec58b68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397ec58b68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397ec58b68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397ec58b68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397ec58b68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397ec58b68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8d5ff079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8d5ff079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8bf099ce19_0_1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8bf099ce19_0_1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8bf099ce19_0_1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8bf099ce19_0_1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9ca5fd9c5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9ca5fd9c5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similarities and differences between the products? What has (and has not) worked for them? What makes your solution concept unique? What are the implications on your solution?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ar display - Alt 1">
  <p:cSld name="BLANK_1_1_1_1_2_4_1">
    <p:spTree>
      <p:nvGrpSpPr>
        <p:cNvPr id="55" name="Shape 55"/>
        <p:cNvGrpSpPr/>
        <p:nvPr/>
      </p:nvGrpSpPr>
      <p:grpSpPr>
        <a:xfrm>
          <a:off x="0" y="0"/>
          <a:ext cx="0" cy="0"/>
          <a:chOff x="0" y="0"/>
          <a:chExt cx="0" cy="0"/>
        </a:xfrm>
      </p:grpSpPr>
      <p:sp>
        <p:nvSpPr>
          <p:cNvPr id="56" name="Google Shape;56;p14"/>
          <p:cNvSpPr txBox="1"/>
          <p:nvPr>
            <p:ph type="title"/>
          </p:nvPr>
        </p:nvSpPr>
        <p:spPr>
          <a:xfrm>
            <a:off x="137160" y="228600"/>
            <a:ext cx="64803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57" name="Google Shape;57;p14"/>
          <p:cNvSpPr txBox="1"/>
          <p:nvPr>
            <p:ph idx="1" type="subTitle"/>
          </p:nvPr>
        </p:nvSpPr>
        <p:spPr>
          <a:xfrm>
            <a:off x="5477525" y="3104450"/>
            <a:ext cx="3235800" cy="305700"/>
          </a:xfrm>
          <a:prstGeom prst="rect">
            <a:avLst/>
          </a:prstGeom>
        </p:spPr>
        <p:txBody>
          <a:bodyPr anchorCtr="0" anchor="b" bIns="0" lIns="0" spcFirstLastPara="1" rIns="0" wrap="square" tIns="0">
            <a:spAutoFit/>
          </a:bodyPr>
          <a:lstStyle>
            <a:lvl1pPr lvl="0"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1pPr>
            <a:lvl2pPr lvl="1"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58" name="Google Shape;58;p14"/>
          <p:cNvSpPr txBox="1"/>
          <p:nvPr>
            <p:ph idx="2" type="subTitle"/>
          </p:nvPr>
        </p:nvSpPr>
        <p:spPr>
          <a:xfrm>
            <a:off x="557200" y="1516850"/>
            <a:ext cx="2506200" cy="305700"/>
          </a:xfrm>
          <a:prstGeom prst="rect">
            <a:avLst/>
          </a:prstGeom>
        </p:spPr>
        <p:txBody>
          <a:bodyPr anchorCtr="0" anchor="ctr" bIns="0" lIns="274300" spcFirstLastPara="1" rIns="0" wrap="square" tIns="0">
            <a:noAutofit/>
          </a:bodyPr>
          <a:lstStyle>
            <a:lvl1pPr lvl="0">
              <a:lnSpc>
                <a:spcPct val="115000"/>
              </a:lnSpc>
              <a:spcBef>
                <a:spcPts val="0"/>
              </a:spcBef>
              <a:spcAft>
                <a:spcPts val="0"/>
              </a:spcAft>
              <a:buNone/>
              <a:defRPr sz="1900">
                <a:latin typeface="Afacad Flux SemiBold"/>
                <a:ea typeface="Afacad Flux SemiBold"/>
                <a:cs typeface="Afacad Flux SemiBold"/>
                <a:sym typeface="Afacad Flux SemiBold"/>
              </a:defRPr>
            </a:lvl1pPr>
            <a:lvl2pPr lvl="1"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59" name="Google Shape;59;p14"/>
          <p:cNvSpPr txBox="1"/>
          <p:nvPr>
            <p:ph idx="3" type="subTitle"/>
          </p:nvPr>
        </p:nvSpPr>
        <p:spPr>
          <a:xfrm>
            <a:off x="557200" y="2131638"/>
            <a:ext cx="2506200" cy="305700"/>
          </a:xfrm>
          <a:prstGeom prst="rect">
            <a:avLst/>
          </a:prstGeom>
        </p:spPr>
        <p:txBody>
          <a:bodyPr anchorCtr="0" anchor="ctr" bIns="0" lIns="274300" spcFirstLastPara="1" rIns="0" wrap="square" tIns="0">
            <a:noAutofit/>
          </a:bodyPr>
          <a:lstStyle>
            <a:lvl1pPr lvl="0">
              <a:lnSpc>
                <a:spcPct val="115000"/>
              </a:lnSpc>
              <a:spcBef>
                <a:spcPts val="0"/>
              </a:spcBef>
              <a:spcAft>
                <a:spcPts val="0"/>
              </a:spcAft>
              <a:buNone/>
              <a:defRPr sz="1900">
                <a:latin typeface="Afacad Flux SemiBold"/>
                <a:ea typeface="Afacad Flux SemiBold"/>
                <a:cs typeface="Afacad Flux SemiBold"/>
                <a:sym typeface="Afacad Flux SemiBold"/>
              </a:defRPr>
            </a:lvl1pPr>
            <a:lvl2pPr lvl="1"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60" name="Google Shape;60;p14"/>
          <p:cNvSpPr txBox="1"/>
          <p:nvPr>
            <p:ph idx="4" type="subTitle"/>
          </p:nvPr>
        </p:nvSpPr>
        <p:spPr>
          <a:xfrm>
            <a:off x="557200" y="2746425"/>
            <a:ext cx="2506200" cy="305700"/>
          </a:xfrm>
          <a:prstGeom prst="rect">
            <a:avLst/>
          </a:prstGeom>
        </p:spPr>
        <p:txBody>
          <a:bodyPr anchorCtr="0" anchor="ctr" bIns="0" lIns="274300" spcFirstLastPara="1" rIns="0" wrap="square" tIns="0">
            <a:noAutofit/>
          </a:bodyPr>
          <a:lstStyle>
            <a:lvl1pPr lvl="0">
              <a:lnSpc>
                <a:spcPct val="115000"/>
              </a:lnSpc>
              <a:spcBef>
                <a:spcPts val="0"/>
              </a:spcBef>
              <a:spcAft>
                <a:spcPts val="0"/>
              </a:spcAft>
              <a:buNone/>
              <a:defRPr sz="1900">
                <a:latin typeface="Afacad Flux SemiBold"/>
                <a:ea typeface="Afacad Flux SemiBold"/>
                <a:cs typeface="Afacad Flux SemiBold"/>
                <a:sym typeface="Afacad Flux SemiBold"/>
              </a:defRPr>
            </a:lvl1pPr>
            <a:lvl2pPr lvl="1"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61" name="Google Shape;61;p14"/>
          <p:cNvSpPr txBox="1"/>
          <p:nvPr>
            <p:ph idx="5" type="subTitle"/>
          </p:nvPr>
        </p:nvSpPr>
        <p:spPr>
          <a:xfrm>
            <a:off x="557200" y="3361213"/>
            <a:ext cx="2506200" cy="305700"/>
          </a:xfrm>
          <a:prstGeom prst="rect">
            <a:avLst/>
          </a:prstGeom>
        </p:spPr>
        <p:txBody>
          <a:bodyPr anchorCtr="0" anchor="ctr" bIns="0" lIns="274300" spcFirstLastPara="1" rIns="0" wrap="square" tIns="0">
            <a:noAutofit/>
          </a:bodyPr>
          <a:lstStyle>
            <a:lvl1pPr lvl="0">
              <a:lnSpc>
                <a:spcPct val="115000"/>
              </a:lnSpc>
              <a:spcBef>
                <a:spcPts val="0"/>
              </a:spcBef>
              <a:spcAft>
                <a:spcPts val="0"/>
              </a:spcAft>
              <a:buNone/>
              <a:defRPr sz="1900">
                <a:latin typeface="Afacad Flux SemiBold"/>
                <a:ea typeface="Afacad Flux SemiBold"/>
                <a:cs typeface="Afacad Flux SemiBold"/>
                <a:sym typeface="Afacad Flux SemiBold"/>
              </a:defRPr>
            </a:lvl1pPr>
            <a:lvl2pPr lvl="1"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62" name="Google Shape;62;p14"/>
          <p:cNvSpPr txBox="1"/>
          <p:nvPr>
            <p:ph idx="6" type="subTitle"/>
          </p:nvPr>
        </p:nvSpPr>
        <p:spPr>
          <a:xfrm>
            <a:off x="557200" y="3976000"/>
            <a:ext cx="2506200" cy="305700"/>
          </a:xfrm>
          <a:prstGeom prst="rect">
            <a:avLst/>
          </a:prstGeom>
        </p:spPr>
        <p:txBody>
          <a:bodyPr anchorCtr="0" anchor="ctr" bIns="0" lIns="274300" spcFirstLastPara="1" rIns="0" wrap="square" tIns="0">
            <a:noAutofit/>
          </a:bodyPr>
          <a:lstStyle>
            <a:lvl1pPr lvl="0">
              <a:lnSpc>
                <a:spcPct val="115000"/>
              </a:lnSpc>
              <a:spcBef>
                <a:spcPts val="0"/>
              </a:spcBef>
              <a:spcAft>
                <a:spcPts val="0"/>
              </a:spcAft>
              <a:buNone/>
              <a:defRPr sz="1900">
                <a:latin typeface="Afacad Flux SemiBold"/>
                <a:ea typeface="Afacad Flux SemiBold"/>
                <a:cs typeface="Afacad Flux SemiBold"/>
                <a:sym typeface="Afacad Flux SemiBold"/>
              </a:defRPr>
            </a:lvl1pPr>
            <a:lvl2pPr lvl="1"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63" name="Google Shape;63;p14"/>
          <p:cNvSpPr/>
          <p:nvPr>
            <p:ph idx="7" type="pic"/>
          </p:nvPr>
        </p:nvSpPr>
        <p:spPr>
          <a:xfrm>
            <a:off x="5309675" y="1115175"/>
            <a:ext cx="3575400" cy="1783200"/>
          </a:xfrm>
          <a:prstGeom prst="roundRect">
            <a:avLst>
              <a:gd fmla="val 10917" name="adj"/>
            </a:avLst>
          </a:prstGeom>
          <a:solidFill>
            <a:schemeClr val="dk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ALT 1">
  <p:cSld name="BLANK_1_1_1_1_2_2">
    <p:spTree>
      <p:nvGrpSpPr>
        <p:cNvPr id="64" name="Shape 64"/>
        <p:cNvGrpSpPr/>
        <p:nvPr/>
      </p:nvGrpSpPr>
      <p:grpSpPr>
        <a:xfrm>
          <a:off x="0" y="0"/>
          <a:ext cx="0" cy="0"/>
          <a:chOff x="0" y="0"/>
          <a:chExt cx="0" cy="0"/>
        </a:xfrm>
      </p:grpSpPr>
      <p:sp>
        <p:nvSpPr>
          <p:cNvPr id="65" name="Google Shape;65;p15"/>
          <p:cNvSpPr txBox="1"/>
          <p:nvPr>
            <p:ph type="title"/>
          </p:nvPr>
        </p:nvSpPr>
        <p:spPr>
          <a:xfrm>
            <a:off x="137160" y="228600"/>
            <a:ext cx="64803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66" name="Google Shape;66;p15"/>
          <p:cNvSpPr txBox="1"/>
          <p:nvPr>
            <p:ph idx="1" type="subTitle"/>
          </p:nvPr>
        </p:nvSpPr>
        <p:spPr>
          <a:xfrm>
            <a:off x="248525" y="2296900"/>
            <a:ext cx="2773500" cy="452700"/>
          </a:xfrm>
          <a:prstGeom prst="rect">
            <a:avLst/>
          </a:prstGeom>
        </p:spPr>
        <p:txBody>
          <a:bodyPr anchorCtr="0" anchor="ctr" bIns="91425" lIns="91425" spcFirstLastPara="1" rIns="91425" wrap="square" tIns="91425">
            <a:noAutofit/>
          </a:bodyPr>
          <a:lstStyle>
            <a:lvl1pPr lvl="0">
              <a:spcBef>
                <a:spcPts val="0"/>
              </a:spcBef>
              <a:spcAft>
                <a:spcPts val="0"/>
              </a:spcAft>
              <a:buNone/>
              <a:defRPr sz="1100">
                <a:latin typeface="Afacad Flux"/>
                <a:ea typeface="Afacad Flux"/>
                <a:cs typeface="Afacad Flux"/>
                <a:sym typeface="Afacad Flux"/>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67" name="Google Shape;67;p15"/>
          <p:cNvSpPr txBox="1"/>
          <p:nvPr>
            <p:ph idx="2" type="subTitle"/>
          </p:nvPr>
        </p:nvSpPr>
        <p:spPr>
          <a:xfrm>
            <a:off x="3232200" y="2296900"/>
            <a:ext cx="2773500" cy="452700"/>
          </a:xfrm>
          <a:prstGeom prst="rect">
            <a:avLst/>
          </a:prstGeom>
        </p:spPr>
        <p:txBody>
          <a:bodyPr anchorCtr="0" anchor="ctr" bIns="91425" lIns="91425" spcFirstLastPara="1" rIns="91425" wrap="square" tIns="91425">
            <a:noAutofit/>
          </a:bodyPr>
          <a:lstStyle>
            <a:lvl1pPr lvl="0">
              <a:spcBef>
                <a:spcPts val="0"/>
              </a:spcBef>
              <a:spcAft>
                <a:spcPts val="0"/>
              </a:spcAft>
              <a:buNone/>
              <a:defRPr sz="1100">
                <a:latin typeface="Afacad Flux"/>
                <a:ea typeface="Afacad Flux"/>
                <a:cs typeface="Afacad Flux"/>
                <a:sym typeface="Afacad Flux"/>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68" name="Google Shape;68;p15"/>
          <p:cNvSpPr txBox="1"/>
          <p:nvPr>
            <p:ph idx="3" type="subTitle"/>
          </p:nvPr>
        </p:nvSpPr>
        <p:spPr>
          <a:xfrm>
            <a:off x="6215875" y="2296900"/>
            <a:ext cx="2773500" cy="452700"/>
          </a:xfrm>
          <a:prstGeom prst="rect">
            <a:avLst/>
          </a:prstGeom>
        </p:spPr>
        <p:txBody>
          <a:bodyPr anchorCtr="0" anchor="ctr" bIns="91425" lIns="91425" spcFirstLastPara="1" rIns="91425" wrap="square" tIns="91425">
            <a:noAutofit/>
          </a:bodyPr>
          <a:lstStyle>
            <a:lvl1pPr lvl="0">
              <a:spcBef>
                <a:spcPts val="0"/>
              </a:spcBef>
              <a:spcAft>
                <a:spcPts val="0"/>
              </a:spcAft>
              <a:buNone/>
              <a:defRPr sz="1100">
                <a:latin typeface="Afacad Flux"/>
                <a:ea typeface="Afacad Flux"/>
                <a:cs typeface="Afacad Flux"/>
                <a:sym typeface="Afacad Flux"/>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ards">
  <p:cSld name="BLANK_1_1_1_1_2_2_1">
    <p:spTree>
      <p:nvGrpSpPr>
        <p:cNvPr id="69" name="Shape 69"/>
        <p:cNvGrpSpPr/>
        <p:nvPr/>
      </p:nvGrpSpPr>
      <p:grpSpPr>
        <a:xfrm>
          <a:off x="0" y="0"/>
          <a:ext cx="0" cy="0"/>
          <a:chOff x="0" y="0"/>
          <a:chExt cx="0" cy="0"/>
        </a:xfrm>
      </p:grpSpPr>
      <p:sp>
        <p:nvSpPr>
          <p:cNvPr id="70" name="Google Shape;70;p16"/>
          <p:cNvSpPr txBox="1"/>
          <p:nvPr>
            <p:ph type="title"/>
          </p:nvPr>
        </p:nvSpPr>
        <p:spPr>
          <a:xfrm>
            <a:off x="137160" y="228600"/>
            <a:ext cx="64803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71" name="Google Shape;71;p16"/>
          <p:cNvSpPr/>
          <p:nvPr>
            <p:ph idx="2" type="pic"/>
          </p:nvPr>
        </p:nvSpPr>
        <p:spPr>
          <a:xfrm>
            <a:off x="3354313" y="1302575"/>
            <a:ext cx="2435400" cy="1356000"/>
          </a:xfrm>
          <a:prstGeom prst="roundRect">
            <a:avLst>
              <a:gd fmla="val 22916" name="adj"/>
            </a:avLst>
          </a:prstGeom>
          <a:noFill/>
          <a:ln>
            <a:noFill/>
          </a:ln>
        </p:spPr>
      </p:sp>
      <p:sp>
        <p:nvSpPr>
          <p:cNvPr id="72" name="Google Shape;72;p16"/>
          <p:cNvSpPr txBox="1"/>
          <p:nvPr>
            <p:ph idx="1" type="subTitle"/>
          </p:nvPr>
        </p:nvSpPr>
        <p:spPr>
          <a:xfrm>
            <a:off x="3466363" y="2904025"/>
            <a:ext cx="2211300" cy="196200"/>
          </a:xfrm>
          <a:prstGeom prst="rect">
            <a:avLst/>
          </a:prstGeom>
        </p:spPr>
        <p:txBody>
          <a:bodyPr anchorCtr="0" anchor="ctr" bIns="0" lIns="0" spcFirstLastPara="1" rIns="0" wrap="square" tIns="0">
            <a:spAutoFit/>
          </a:bodyPr>
          <a:lstStyle>
            <a:lvl1pPr lvl="0">
              <a:spcBef>
                <a:spcPts val="0"/>
              </a:spcBef>
              <a:spcAft>
                <a:spcPts val="0"/>
              </a:spcAft>
              <a:buNone/>
              <a:defRPr>
                <a:latin typeface="Afacad Flux SemiBold"/>
                <a:ea typeface="Afacad Flux SemiBold"/>
                <a:cs typeface="Afacad Flux SemiBold"/>
                <a:sym typeface="Afacad Flux SemiBold"/>
              </a:defRPr>
            </a:lvl1pPr>
            <a:lvl2pPr lvl="1">
              <a:spcBef>
                <a:spcPts val="0"/>
              </a:spcBef>
              <a:spcAft>
                <a:spcPts val="0"/>
              </a:spcAft>
              <a:buSzPts val="1800"/>
              <a:buFont typeface="Afacad Flux SemiBold"/>
              <a:buNone/>
              <a:defRPr>
                <a:latin typeface="Afacad Flux SemiBold"/>
                <a:ea typeface="Afacad Flux SemiBold"/>
                <a:cs typeface="Afacad Flux SemiBold"/>
                <a:sym typeface="Afacad Flux SemiBold"/>
              </a:defRPr>
            </a:lvl2pPr>
            <a:lvl3pPr lvl="2">
              <a:spcBef>
                <a:spcPts val="0"/>
              </a:spcBef>
              <a:spcAft>
                <a:spcPts val="0"/>
              </a:spcAft>
              <a:buSzPts val="1800"/>
              <a:buFont typeface="Afacad Flux SemiBold"/>
              <a:buNone/>
              <a:defRPr>
                <a:latin typeface="Afacad Flux SemiBold"/>
                <a:ea typeface="Afacad Flux SemiBold"/>
                <a:cs typeface="Afacad Flux SemiBold"/>
                <a:sym typeface="Afacad Flux SemiBold"/>
              </a:defRPr>
            </a:lvl3pPr>
            <a:lvl4pPr lvl="3">
              <a:spcBef>
                <a:spcPts val="0"/>
              </a:spcBef>
              <a:spcAft>
                <a:spcPts val="0"/>
              </a:spcAft>
              <a:buSzPts val="1800"/>
              <a:buFont typeface="Afacad Flux SemiBold"/>
              <a:buNone/>
              <a:defRPr>
                <a:latin typeface="Afacad Flux SemiBold"/>
                <a:ea typeface="Afacad Flux SemiBold"/>
                <a:cs typeface="Afacad Flux SemiBold"/>
                <a:sym typeface="Afacad Flux SemiBold"/>
              </a:defRPr>
            </a:lvl4pPr>
            <a:lvl5pPr lvl="4">
              <a:spcBef>
                <a:spcPts val="0"/>
              </a:spcBef>
              <a:spcAft>
                <a:spcPts val="0"/>
              </a:spcAft>
              <a:buSzPts val="1800"/>
              <a:buFont typeface="Afacad Flux SemiBold"/>
              <a:buNone/>
              <a:defRPr>
                <a:latin typeface="Afacad Flux SemiBold"/>
                <a:ea typeface="Afacad Flux SemiBold"/>
                <a:cs typeface="Afacad Flux SemiBold"/>
                <a:sym typeface="Afacad Flux SemiBold"/>
              </a:defRPr>
            </a:lvl5pPr>
            <a:lvl6pPr lvl="5">
              <a:spcBef>
                <a:spcPts val="0"/>
              </a:spcBef>
              <a:spcAft>
                <a:spcPts val="0"/>
              </a:spcAft>
              <a:buSzPts val="1800"/>
              <a:buFont typeface="Afacad Flux SemiBold"/>
              <a:buNone/>
              <a:defRPr>
                <a:latin typeface="Afacad Flux SemiBold"/>
                <a:ea typeface="Afacad Flux SemiBold"/>
                <a:cs typeface="Afacad Flux SemiBold"/>
                <a:sym typeface="Afacad Flux SemiBold"/>
              </a:defRPr>
            </a:lvl6pPr>
            <a:lvl7pPr lvl="6">
              <a:spcBef>
                <a:spcPts val="0"/>
              </a:spcBef>
              <a:spcAft>
                <a:spcPts val="0"/>
              </a:spcAft>
              <a:buSzPts val="1800"/>
              <a:buFont typeface="Afacad Flux SemiBold"/>
              <a:buNone/>
              <a:defRPr>
                <a:latin typeface="Afacad Flux SemiBold"/>
                <a:ea typeface="Afacad Flux SemiBold"/>
                <a:cs typeface="Afacad Flux SemiBold"/>
                <a:sym typeface="Afacad Flux SemiBold"/>
              </a:defRPr>
            </a:lvl7pPr>
            <a:lvl8pPr lvl="7">
              <a:spcBef>
                <a:spcPts val="0"/>
              </a:spcBef>
              <a:spcAft>
                <a:spcPts val="0"/>
              </a:spcAft>
              <a:buSzPts val="1800"/>
              <a:buFont typeface="Afacad Flux SemiBold"/>
              <a:buNone/>
              <a:defRPr>
                <a:latin typeface="Afacad Flux SemiBold"/>
                <a:ea typeface="Afacad Flux SemiBold"/>
                <a:cs typeface="Afacad Flux SemiBold"/>
                <a:sym typeface="Afacad Flux SemiBold"/>
              </a:defRPr>
            </a:lvl8pPr>
            <a:lvl9pPr lvl="8">
              <a:spcBef>
                <a:spcPts val="0"/>
              </a:spcBef>
              <a:spcAft>
                <a:spcPts val="0"/>
              </a:spcAft>
              <a:buSzPts val="1800"/>
              <a:buFont typeface="Afacad Flux SemiBold"/>
              <a:buNone/>
              <a:defRPr>
                <a:latin typeface="Afacad Flux SemiBold"/>
                <a:ea typeface="Afacad Flux SemiBold"/>
                <a:cs typeface="Afacad Flux SemiBold"/>
                <a:sym typeface="Afacad Flux SemiBold"/>
              </a:defRPr>
            </a:lvl9pPr>
          </a:lstStyle>
          <a:p/>
        </p:txBody>
      </p:sp>
      <p:sp>
        <p:nvSpPr>
          <p:cNvPr id="73" name="Google Shape;73;p16"/>
          <p:cNvSpPr txBox="1"/>
          <p:nvPr>
            <p:ph idx="3" type="body"/>
          </p:nvPr>
        </p:nvSpPr>
        <p:spPr>
          <a:xfrm>
            <a:off x="3466375" y="3345698"/>
            <a:ext cx="2211300" cy="1082700"/>
          </a:xfrm>
          <a:prstGeom prst="rect">
            <a:avLst/>
          </a:prstGeom>
        </p:spPr>
        <p:txBody>
          <a:bodyPr anchorCtr="0" anchor="t" bIns="0" lIns="0" spcFirstLastPara="1" rIns="0" wrap="square" tIns="0">
            <a:spAutoFit/>
          </a:bodyPr>
          <a:lstStyle>
            <a:lvl1pPr indent="-304800" lvl="0" marL="457200">
              <a:lnSpc>
                <a:spcPct val="100000"/>
              </a:lnSpc>
              <a:spcBef>
                <a:spcPts val="0"/>
              </a:spcBef>
              <a:spcAft>
                <a:spcPts val="0"/>
              </a:spcAft>
              <a:buSzPts val="1200"/>
              <a:buChar char="●"/>
              <a:defRPr/>
            </a:lvl1pPr>
            <a:lvl2pPr indent="-304800" lvl="1" marL="914400">
              <a:lnSpc>
                <a:spcPct val="100000"/>
              </a:lnSpc>
              <a:spcBef>
                <a:spcPts val="800"/>
              </a:spcBef>
              <a:spcAft>
                <a:spcPts val="0"/>
              </a:spcAft>
              <a:buSzPts val="1200"/>
              <a:buChar char="○"/>
              <a:defRPr/>
            </a:lvl2pPr>
            <a:lvl3pPr indent="-304800" lvl="2" marL="1371600">
              <a:lnSpc>
                <a:spcPct val="100000"/>
              </a:lnSpc>
              <a:spcBef>
                <a:spcPts val="800"/>
              </a:spcBef>
              <a:spcAft>
                <a:spcPts val="0"/>
              </a:spcAft>
              <a:buSzPts val="1200"/>
              <a:buChar char="■"/>
              <a:defRPr/>
            </a:lvl3pPr>
            <a:lvl4pPr indent="-304800" lvl="3" marL="1828800">
              <a:lnSpc>
                <a:spcPct val="100000"/>
              </a:lnSpc>
              <a:spcBef>
                <a:spcPts val="800"/>
              </a:spcBef>
              <a:spcAft>
                <a:spcPts val="0"/>
              </a:spcAft>
              <a:buSzPts val="1200"/>
              <a:buChar char="●"/>
              <a:defRPr/>
            </a:lvl4pPr>
            <a:lvl5pPr indent="-304800" lvl="4" marL="2286000">
              <a:lnSpc>
                <a:spcPct val="100000"/>
              </a:lnSpc>
              <a:spcBef>
                <a:spcPts val="800"/>
              </a:spcBef>
              <a:spcAft>
                <a:spcPts val="0"/>
              </a:spcAft>
              <a:buSzPts val="1200"/>
              <a:buChar char="○"/>
              <a:defRPr/>
            </a:lvl5pPr>
            <a:lvl6pPr indent="-304800" lvl="5" marL="2743200">
              <a:lnSpc>
                <a:spcPct val="100000"/>
              </a:lnSpc>
              <a:spcBef>
                <a:spcPts val="800"/>
              </a:spcBef>
              <a:spcAft>
                <a:spcPts val="0"/>
              </a:spcAft>
              <a:buSzPts val="1200"/>
              <a:buChar char="■"/>
              <a:defRPr/>
            </a:lvl6pPr>
            <a:lvl7pPr indent="-304800" lvl="6" marL="3200400">
              <a:lnSpc>
                <a:spcPct val="100000"/>
              </a:lnSpc>
              <a:spcBef>
                <a:spcPts val="800"/>
              </a:spcBef>
              <a:spcAft>
                <a:spcPts val="0"/>
              </a:spcAft>
              <a:buSzPts val="1200"/>
              <a:buChar char="●"/>
              <a:defRPr/>
            </a:lvl7pPr>
            <a:lvl8pPr indent="-304800" lvl="7" marL="3657600">
              <a:lnSpc>
                <a:spcPct val="100000"/>
              </a:lnSpc>
              <a:spcBef>
                <a:spcPts val="800"/>
              </a:spcBef>
              <a:spcAft>
                <a:spcPts val="0"/>
              </a:spcAft>
              <a:buSzPts val="1200"/>
              <a:buChar char="○"/>
              <a:defRPr/>
            </a:lvl8pPr>
            <a:lvl9pPr indent="-304800" lvl="8" marL="4114800">
              <a:lnSpc>
                <a:spcPct val="100000"/>
              </a:lnSpc>
              <a:spcBef>
                <a:spcPts val="800"/>
              </a:spcBef>
              <a:spcAft>
                <a:spcPts val="800"/>
              </a:spcAft>
              <a:buSzPts val="1200"/>
              <a:buChar char="■"/>
              <a:defRPr/>
            </a:lvl9pPr>
          </a:lstStyle>
          <a:p/>
        </p:txBody>
      </p:sp>
      <p:sp>
        <p:nvSpPr>
          <p:cNvPr id="74" name="Google Shape;74;p16"/>
          <p:cNvSpPr/>
          <p:nvPr>
            <p:ph idx="4" type="pic"/>
          </p:nvPr>
        </p:nvSpPr>
        <p:spPr>
          <a:xfrm>
            <a:off x="437413" y="1302563"/>
            <a:ext cx="2435400" cy="1356000"/>
          </a:xfrm>
          <a:prstGeom prst="roundRect">
            <a:avLst>
              <a:gd fmla="val 22916" name="adj"/>
            </a:avLst>
          </a:prstGeom>
          <a:noFill/>
          <a:ln>
            <a:noFill/>
          </a:ln>
        </p:spPr>
      </p:sp>
      <p:sp>
        <p:nvSpPr>
          <p:cNvPr id="75" name="Google Shape;75;p16"/>
          <p:cNvSpPr txBox="1"/>
          <p:nvPr>
            <p:ph idx="5" type="subTitle"/>
          </p:nvPr>
        </p:nvSpPr>
        <p:spPr>
          <a:xfrm>
            <a:off x="549463" y="2904013"/>
            <a:ext cx="2211300" cy="196200"/>
          </a:xfrm>
          <a:prstGeom prst="rect">
            <a:avLst/>
          </a:prstGeom>
        </p:spPr>
        <p:txBody>
          <a:bodyPr anchorCtr="0" anchor="ctr" bIns="0" lIns="0" spcFirstLastPara="1" rIns="0" wrap="square" tIns="0">
            <a:spAutoFit/>
          </a:bodyPr>
          <a:lstStyle>
            <a:lvl1pPr lvl="0">
              <a:spcBef>
                <a:spcPts val="0"/>
              </a:spcBef>
              <a:spcAft>
                <a:spcPts val="0"/>
              </a:spcAft>
              <a:buNone/>
              <a:defRPr>
                <a:latin typeface="Afacad Flux SemiBold"/>
                <a:ea typeface="Afacad Flux SemiBold"/>
                <a:cs typeface="Afacad Flux SemiBold"/>
                <a:sym typeface="Afacad Flux SemiBold"/>
              </a:defRPr>
            </a:lvl1pPr>
            <a:lvl2pPr lvl="1">
              <a:spcBef>
                <a:spcPts val="0"/>
              </a:spcBef>
              <a:spcAft>
                <a:spcPts val="0"/>
              </a:spcAft>
              <a:buSzPts val="1800"/>
              <a:buFont typeface="Afacad Flux SemiBold"/>
              <a:buNone/>
              <a:defRPr>
                <a:latin typeface="Afacad Flux SemiBold"/>
                <a:ea typeface="Afacad Flux SemiBold"/>
                <a:cs typeface="Afacad Flux SemiBold"/>
                <a:sym typeface="Afacad Flux SemiBold"/>
              </a:defRPr>
            </a:lvl2pPr>
            <a:lvl3pPr lvl="2">
              <a:spcBef>
                <a:spcPts val="0"/>
              </a:spcBef>
              <a:spcAft>
                <a:spcPts val="0"/>
              </a:spcAft>
              <a:buSzPts val="1800"/>
              <a:buFont typeface="Afacad Flux SemiBold"/>
              <a:buNone/>
              <a:defRPr>
                <a:latin typeface="Afacad Flux SemiBold"/>
                <a:ea typeface="Afacad Flux SemiBold"/>
                <a:cs typeface="Afacad Flux SemiBold"/>
                <a:sym typeface="Afacad Flux SemiBold"/>
              </a:defRPr>
            </a:lvl3pPr>
            <a:lvl4pPr lvl="3">
              <a:spcBef>
                <a:spcPts val="0"/>
              </a:spcBef>
              <a:spcAft>
                <a:spcPts val="0"/>
              </a:spcAft>
              <a:buSzPts val="1800"/>
              <a:buFont typeface="Afacad Flux SemiBold"/>
              <a:buNone/>
              <a:defRPr>
                <a:latin typeface="Afacad Flux SemiBold"/>
                <a:ea typeface="Afacad Flux SemiBold"/>
                <a:cs typeface="Afacad Flux SemiBold"/>
                <a:sym typeface="Afacad Flux SemiBold"/>
              </a:defRPr>
            </a:lvl4pPr>
            <a:lvl5pPr lvl="4">
              <a:spcBef>
                <a:spcPts val="0"/>
              </a:spcBef>
              <a:spcAft>
                <a:spcPts val="0"/>
              </a:spcAft>
              <a:buSzPts val="1800"/>
              <a:buFont typeface="Afacad Flux SemiBold"/>
              <a:buNone/>
              <a:defRPr>
                <a:latin typeface="Afacad Flux SemiBold"/>
                <a:ea typeface="Afacad Flux SemiBold"/>
                <a:cs typeface="Afacad Flux SemiBold"/>
                <a:sym typeface="Afacad Flux SemiBold"/>
              </a:defRPr>
            </a:lvl5pPr>
            <a:lvl6pPr lvl="5">
              <a:spcBef>
                <a:spcPts val="0"/>
              </a:spcBef>
              <a:spcAft>
                <a:spcPts val="0"/>
              </a:spcAft>
              <a:buSzPts val="1800"/>
              <a:buFont typeface="Afacad Flux SemiBold"/>
              <a:buNone/>
              <a:defRPr>
                <a:latin typeface="Afacad Flux SemiBold"/>
                <a:ea typeface="Afacad Flux SemiBold"/>
                <a:cs typeface="Afacad Flux SemiBold"/>
                <a:sym typeface="Afacad Flux SemiBold"/>
              </a:defRPr>
            </a:lvl6pPr>
            <a:lvl7pPr lvl="6">
              <a:spcBef>
                <a:spcPts val="0"/>
              </a:spcBef>
              <a:spcAft>
                <a:spcPts val="0"/>
              </a:spcAft>
              <a:buSzPts val="1800"/>
              <a:buFont typeface="Afacad Flux SemiBold"/>
              <a:buNone/>
              <a:defRPr>
                <a:latin typeface="Afacad Flux SemiBold"/>
                <a:ea typeface="Afacad Flux SemiBold"/>
                <a:cs typeface="Afacad Flux SemiBold"/>
                <a:sym typeface="Afacad Flux SemiBold"/>
              </a:defRPr>
            </a:lvl7pPr>
            <a:lvl8pPr lvl="7">
              <a:spcBef>
                <a:spcPts val="0"/>
              </a:spcBef>
              <a:spcAft>
                <a:spcPts val="0"/>
              </a:spcAft>
              <a:buSzPts val="1800"/>
              <a:buFont typeface="Afacad Flux SemiBold"/>
              <a:buNone/>
              <a:defRPr>
                <a:latin typeface="Afacad Flux SemiBold"/>
                <a:ea typeface="Afacad Flux SemiBold"/>
                <a:cs typeface="Afacad Flux SemiBold"/>
                <a:sym typeface="Afacad Flux SemiBold"/>
              </a:defRPr>
            </a:lvl8pPr>
            <a:lvl9pPr lvl="8">
              <a:spcBef>
                <a:spcPts val="0"/>
              </a:spcBef>
              <a:spcAft>
                <a:spcPts val="0"/>
              </a:spcAft>
              <a:buSzPts val="1800"/>
              <a:buFont typeface="Afacad Flux SemiBold"/>
              <a:buNone/>
              <a:defRPr>
                <a:latin typeface="Afacad Flux SemiBold"/>
                <a:ea typeface="Afacad Flux SemiBold"/>
                <a:cs typeface="Afacad Flux SemiBold"/>
                <a:sym typeface="Afacad Flux SemiBold"/>
              </a:defRPr>
            </a:lvl9pPr>
          </a:lstStyle>
          <a:p/>
        </p:txBody>
      </p:sp>
      <p:sp>
        <p:nvSpPr>
          <p:cNvPr id="76" name="Google Shape;76;p16"/>
          <p:cNvSpPr txBox="1"/>
          <p:nvPr>
            <p:ph idx="6" type="body"/>
          </p:nvPr>
        </p:nvSpPr>
        <p:spPr>
          <a:xfrm>
            <a:off x="549475" y="3345685"/>
            <a:ext cx="2211300" cy="10827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lt1"/>
              </a:buClr>
              <a:buSzPts val="1200"/>
              <a:buFont typeface="Afacad Flux"/>
              <a:buChar char="●"/>
              <a:defRPr/>
            </a:lvl1pPr>
            <a:lvl2pPr indent="-304800" lvl="1" marL="914400">
              <a:spcBef>
                <a:spcPts val="800"/>
              </a:spcBef>
              <a:spcAft>
                <a:spcPts val="0"/>
              </a:spcAft>
              <a:buClr>
                <a:schemeClr val="lt1"/>
              </a:buClr>
              <a:buSzPts val="1200"/>
              <a:buFont typeface="Afacad Flux"/>
              <a:buChar char="○"/>
              <a:defRPr/>
            </a:lvl2pPr>
            <a:lvl3pPr indent="-304800" lvl="2" marL="1371600">
              <a:spcBef>
                <a:spcPts val="800"/>
              </a:spcBef>
              <a:spcAft>
                <a:spcPts val="0"/>
              </a:spcAft>
              <a:buClr>
                <a:schemeClr val="lt1"/>
              </a:buClr>
              <a:buSzPts val="1200"/>
              <a:buFont typeface="Afacad Flux"/>
              <a:buChar char="■"/>
              <a:defRPr/>
            </a:lvl3pPr>
            <a:lvl4pPr indent="-304800" lvl="3" marL="1828800">
              <a:spcBef>
                <a:spcPts val="800"/>
              </a:spcBef>
              <a:spcAft>
                <a:spcPts val="0"/>
              </a:spcAft>
              <a:buClr>
                <a:schemeClr val="lt1"/>
              </a:buClr>
              <a:buSzPts val="1200"/>
              <a:buFont typeface="Afacad Flux"/>
              <a:buChar char="●"/>
              <a:defRPr/>
            </a:lvl4pPr>
            <a:lvl5pPr indent="-304800" lvl="4" marL="2286000">
              <a:spcBef>
                <a:spcPts val="800"/>
              </a:spcBef>
              <a:spcAft>
                <a:spcPts val="0"/>
              </a:spcAft>
              <a:buClr>
                <a:schemeClr val="lt1"/>
              </a:buClr>
              <a:buSzPts val="1200"/>
              <a:buFont typeface="Afacad Flux"/>
              <a:buChar char="○"/>
              <a:defRPr/>
            </a:lvl5pPr>
            <a:lvl6pPr indent="-304800" lvl="5" marL="2743200">
              <a:spcBef>
                <a:spcPts val="800"/>
              </a:spcBef>
              <a:spcAft>
                <a:spcPts val="0"/>
              </a:spcAft>
              <a:buClr>
                <a:schemeClr val="lt1"/>
              </a:buClr>
              <a:buSzPts val="1200"/>
              <a:buFont typeface="Afacad Flux"/>
              <a:buChar char="■"/>
              <a:defRPr/>
            </a:lvl6pPr>
            <a:lvl7pPr indent="-304800" lvl="6" marL="3200400">
              <a:spcBef>
                <a:spcPts val="800"/>
              </a:spcBef>
              <a:spcAft>
                <a:spcPts val="0"/>
              </a:spcAft>
              <a:buClr>
                <a:schemeClr val="lt1"/>
              </a:buClr>
              <a:buSzPts val="1200"/>
              <a:buFont typeface="Afacad Flux"/>
              <a:buChar char="●"/>
              <a:defRPr/>
            </a:lvl7pPr>
            <a:lvl8pPr indent="-304800" lvl="7" marL="3657600">
              <a:spcBef>
                <a:spcPts val="800"/>
              </a:spcBef>
              <a:spcAft>
                <a:spcPts val="0"/>
              </a:spcAft>
              <a:buClr>
                <a:schemeClr val="lt1"/>
              </a:buClr>
              <a:buSzPts val="1200"/>
              <a:buFont typeface="Afacad Flux"/>
              <a:buChar char="○"/>
              <a:defRPr/>
            </a:lvl8pPr>
            <a:lvl9pPr indent="-304800" lvl="8" marL="4114800">
              <a:spcBef>
                <a:spcPts val="800"/>
              </a:spcBef>
              <a:spcAft>
                <a:spcPts val="800"/>
              </a:spcAft>
              <a:buClr>
                <a:schemeClr val="lt1"/>
              </a:buClr>
              <a:buSzPts val="1200"/>
              <a:buFont typeface="Afacad Flux"/>
              <a:buChar char="■"/>
              <a:defRPr/>
            </a:lvl9pPr>
          </a:lstStyle>
          <a:p/>
        </p:txBody>
      </p:sp>
      <p:sp>
        <p:nvSpPr>
          <p:cNvPr id="77" name="Google Shape;77;p16"/>
          <p:cNvSpPr/>
          <p:nvPr>
            <p:ph idx="7" type="pic"/>
          </p:nvPr>
        </p:nvSpPr>
        <p:spPr>
          <a:xfrm>
            <a:off x="6271213" y="1302563"/>
            <a:ext cx="2435400" cy="1356000"/>
          </a:xfrm>
          <a:prstGeom prst="roundRect">
            <a:avLst>
              <a:gd fmla="val 22916" name="adj"/>
            </a:avLst>
          </a:prstGeom>
          <a:noFill/>
          <a:ln>
            <a:noFill/>
          </a:ln>
        </p:spPr>
      </p:sp>
      <p:sp>
        <p:nvSpPr>
          <p:cNvPr id="78" name="Google Shape;78;p16"/>
          <p:cNvSpPr txBox="1"/>
          <p:nvPr>
            <p:ph idx="8" type="subTitle"/>
          </p:nvPr>
        </p:nvSpPr>
        <p:spPr>
          <a:xfrm>
            <a:off x="6383263" y="2904013"/>
            <a:ext cx="2211300" cy="196200"/>
          </a:xfrm>
          <a:prstGeom prst="rect">
            <a:avLst/>
          </a:prstGeom>
        </p:spPr>
        <p:txBody>
          <a:bodyPr anchorCtr="0" anchor="ctr" bIns="0" lIns="0" spcFirstLastPara="1" rIns="0" wrap="square" tIns="0">
            <a:spAutoFit/>
          </a:bodyPr>
          <a:lstStyle>
            <a:lvl1pPr lvl="0">
              <a:spcBef>
                <a:spcPts val="0"/>
              </a:spcBef>
              <a:spcAft>
                <a:spcPts val="0"/>
              </a:spcAft>
              <a:buNone/>
              <a:defRPr>
                <a:latin typeface="Afacad Flux SemiBold"/>
                <a:ea typeface="Afacad Flux SemiBold"/>
                <a:cs typeface="Afacad Flux SemiBold"/>
                <a:sym typeface="Afacad Flux SemiBold"/>
              </a:defRPr>
            </a:lvl1pPr>
            <a:lvl2pPr lvl="1">
              <a:spcBef>
                <a:spcPts val="0"/>
              </a:spcBef>
              <a:spcAft>
                <a:spcPts val="0"/>
              </a:spcAft>
              <a:buSzPts val="1800"/>
              <a:buFont typeface="Afacad Flux SemiBold"/>
              <a:buNone/>
              <a:defRPr>
                <a:latin typeface="Afacad Flux SemiBold"/>
                <a:ea typeface="Afacad Flux SemiBold"/>
                <a:cs typeface="Afacad Flux SemiBold"/>
                <a:sym typeface="Afacad Flux SemiBold"/>
              </a:defRPr>
            </a:lvl2pPr>
            <a:lvl3pPr lvl="2">
              <a:spcBef>
                <a:spcPts val="0"/>
              </a:spcBef>
              <a:spcAft>
                <a:spcPts val="0"/>
              </a:spcAft>
              <a:buSzPts val="1800"/>
              <a:buFont typeface="Afacad Flux SemiBold"/>
              <a:buNone/>
              <a:defRPr>
                <a:latin typeface="Afacad Flux SemiBold"/>
                <a:ea typeface="Afacad Flux SemiBold"/>
                <a:cs typeface="Afacad Flux SemiBold"/>
                <a:sym typeface="Afacad Flux SemiBold"/>
              </a:defRPr>
            </a:lvl3pPr>
            <a:lvl4pPr lvl="3">
              <a:spcBef>
                <a:spcPts val="0"/>
              </a:spcBef>
              <a:spcAft>
                <a:spcPts val="0"/>
              </a:spcAft>
              <a:buSzPts val="1800"/>
              <a:buFont typeface="Afacad Flux SemiBold"/>
              <a:buNone/>
              <a:defRPr>
                <a:latin typeface="Afacad Flux SemiBold"/>
                <a:ea typeface="Afacad Flux SemiBold"/>
                <a:cs typeface="Afacad Flux SemiBold"/>
                <a:sym typeface="Afacad Flux SemiBold"/>
              </a:defRPr>
            </a:lvl4pPr>
            <a:lvl5pPr lvl="4">
              <a:spcBef>
                <a:spcPts val="0"/>
              </a:spcBef>
              <a:spcAft>
                <a:spcPts val="0"/>
              </a:spcAft>
              <a:buSzPts val="1800"/>
              <a:buFont typeface="Afacad Flux SemiBold"/>
              <a:buNone/>
              <a:defRPr>
                <a:latin typeface="Afacad Flux SemiBold"/>
                <a:ea typeface="Afacad Flux SemiBold"/>
                <a:cs typeface="Afacad Flux SemiBold"/>
                <a:sym typeface="Afacad Flux SemiBold"/>
              </a:defRPr>
            </a:lvl5pPr>
            <a:lvl6pPr lvl="5">
              <a:spcBef>
                <a:spcPts val="0"/>
              </a:spcBef>
              <a:spcAft>
                <a:spcPts val="0"/>
              </a:spcAft>
              <a:buSzPts val="1800"/>
              <a:buFont typeface="Afacad Flux SemiBold"/>
              <a:buNone/>
              <a:defRPr>
                <a:latin typeface="Afacad Flux SemiBold"/>
                <a:ea typeface="Afacad Flux SemiBold"/>
                <a:cs typeface="Afacad Flux SemiBold"/>
                <a:sym typeface="Afacad Flux SemiBold"/>
              </a:defRPr>
            </a:lvl6pPr>
            <a:lvl7pPr lvl="6">
              <a:spcBef>
                <a:spcPts val="0"/>
              </a:spcBef>
              <a:spcAft>
                <a:spcPts val="0"/>
              </a:spcAft>
              <a:buSzPts val="1800"/>
              <a:buFont typeface="Afacad Flux SemiBold"/>
              <a:buNone/>
              <a:defRPr>
                <a:latin typeface="Afacad Flux SemiBold"/>
                <a:ea typeface="Afacad Flux SemiBold"/>
                <a:cs typeface="Afacad Flux SemiBold"/>
                <a:sym typeface="Afacad Flux SemiBold"/>
              </a:defRPr>
            </a:lvl7pPr>
            <a:lvl8pPr lvl="7">
              <a:spcBef>
                <a:spcPts val="0"/>
              </a:spcBef>
              <a:spcAft>
                <a:spcPts val="0"/>
              </a:spcAft>
              <a:buSzPts val="1800"/>
              <a:buFont typeface="Afacad Flux SemiBold"/>
              <a:buNone/>
              <a:defRPr>
                <a:latin typeface="Afacad Flux SemiBold"/>
                <a:ea typeface="Afacad Flux SemiBold"/>
                <a:cs typeface="Afacad Flux SemiBold"/>
                <a:sym typeface="Afacad Flux SemiBold"/>
              </a:defRPr>
            </a:lvl8pPr>
            <a:lvl9pPr lvl="8">
              <a:spcBef>
                <a:spcPts val="0"/>
              </a:spcBef>
              <a:spcAft>
                <a:spcPts val="0"/>
              </a:spcAft>
              <a:buSzPts val="1800"/>
              <a:buFont typeface="Afacad Flux SemiBold"/>
              <a:buNone/>
              <a:defRPr>
                <a:latin typeface="Afacad Flux SemiBold"/>
                <a:ea typeface="Afacad Flux SemiBold"/>
                <a:cs typeface="Afacad Flux SemiBold"/>
                <a:sym typeface="Afacad Flux SemiBold"/>
              </a:defRPr>
            </a:lvl9pPr>
          </a:lstStyle>
          <a:p/>
        </p:txBody>
      </p:sp>
      <p:sp>
        <p:nvSpPr>
          <p:cNvPr id="79" name="Google Shape;79;p16"/>
          <p:cNvSpPr txBox="1"/>
          <p:nvPr>
            <p:ph idx="9" type="body"/>
          </p:nvPr>
        </p:nvSpPr>
        <p:spPr>
          <a:xfrm>
            <a:off x="6383275" y="3345685"/>
            <a:ext cx="2211300" cy="10827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lt1"/>
              </a:buClr>
              <a:buSzPts val="1200"/>
              <a:buFont typeface="Afacad Flux"/>
              <a:buChar char="●"/>
              <a:defRPr/>
            </a:lvl1pPr>
            <a:lvl2pPr indent="-304800" lvl="1" marL="914400">
              <a:spcBef>
                <a:spcPts val="800"/>
              </a:spcBef>
              <a:spcAft>
                <a:spcPts val="0"/>
              </a:spcAft>
              <a:buClr>
                <a:schemeClr val="lt1"/>
              </a:buClr>
              <a:buSzPts val="1200"/>
              <a:buFont typeface="Afacad Flux"/>
              <a:buChar char="○"/>
              <a:defRPr/>
            </a:lvl2pPr>
            <a:lvl3pPr indent="-304800" lvl="2" marL="1371600">
              <a:spcBef>
                <a:spcPts val="800"/>
              </a:spcBef>
              <a:spcAft>
                <a:spcPts val="0"/>
              </a:spcAft>
              <a:buClr>
                <a:schemeClr val="lt1"/>
              </a:buClr>
              <a:buSzPts val="1200"/>
              <a:buFont typeface="Afacad Flux"/>
              <a:buChar char="■"/>
              <a:defRPr/>
            </a:lvl3pPr>
            <a:lvl4pPr indent="-304800" lvl="3" marL="1828800">
              <a:spcBef>
                <a:spcPts val="800"/>
              </a:spcBef>
              <a:spcAft>
                <a:spcPts val="0"/>
              </a:spcAft>
              <a:buClr>
                <a:schemeClr val="lt1"/>
              </a:buClr>
              <a:buSzPts val="1200"/>
              <a:buFont typeface="Afacad Flux"/>
              <a:buChar char="●"/>
              <a:defRPr/>
            </a:lvl4pPr>
            <a:lvl5pPr indent="-304800" lvl="4" marL="2286000">
              <a:spcBef>
                <a:spcPts val="800"/>
              </a:spcBef>
              <a:spcAft>
                <a:spcPts val="0"/>
              </a:spcAft>
              <a:buClr>
                <a:schemeClr val="lt1"/>
              </a:buClr>
              <a:buSzPts val="1200"/>
              <a:buFont typeface="Afacad Flux"/>
              <a:buChar char="○"/>
              <a:defRPr/>
            </a:lvl5pPr>
            <a:lvl6pPr indent="-304800" lvl="5" marL="2743200">
              <a:spcBef>
                <a:spcPts val="800"/>
              </a:spcBef>
              <a:spcAft>
                <a:spcPts val="0"/>
              </a:spcAft>
              <a:buClr>
                <a:schemeClr val="lt1"/>
              </a:buClr>
              <a:buSzPts val="1200"/>
              <a:buFont typeface="Afacad Flux"/>
              <a:buChar char="■"/>
              <a:defRPr/>
            </a:lvl6pPr>
            <a:lvl7pPr indent="-304800" lvl="6" marL="3200400">
              <a:spcBef>
                <a:spcPts val="800"/>
              </a:spcBef>
              <a:spcAft>
                <a:spcPts val="0"/>
              </a:spcAft>
              <a:buClr>
                <a:schemeClr val="lt1"/>
              </a:buClr>
              <a:buSzPts val="1200"/>
              <a:buFont typeface="Afacad Flux"/>
              <a:buChar char="●"/>
              <a:defRPr/>
            </a:lvl7pPr>
            <a:lvl8pPr indent="-304800" lvl="7" marL="3657600">
              <a:spcBef>
                <a:spcPts val="800"/>
              </a:spcBef>
              <a:spcAft>
                <a:spcPts val="0"/>
              </a:spcAft>
              <a:buClr>
                <a:schemeClr val="lt1"/>
              </a:buClr>
              <a:buSzPts val="1200"/>
              <a:buFont typeface="Afacad Flux"/>
              <a:buChar char="○"/>
              <a:defRPr/>
            </a:lvl8pPr>
            <a:lvl9pPr indent="-304800" lvl="8" marL="4114800">
              <a:spcBef>
                <a:spcPts val="800"/>
              </a:spcBef>
              <a:spcAft>
                <a:spcPts val="800"/>
              </a:spcAft>
              <a:buClr>
                <a:schemeClr val="lt1"/>
              </a:buClr>
              <a:buSzPts val="1200"/>
              <a:buFont typeface="Afacad Flux"/>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ainers">
  <p:cSld name="BLANK_1_1_1_1_2_1_1">
    <p:bg>
      <p:bgPr>
        <a:solidFill>
          <a:schemeClr val="accent4"/>
        </a:solidFill>
      </p:bgPr>
    </p:bg>
    <p:spTree>
      <p:nvGrpSpPr>
        <p:cNvPr id="80" name="Shape 80"/>
        <p:cNvGrpSpPr/>
        <p:nvPr/>
      </p:nvGrpSpPr>
      <p:grpSpPr>
        <a:xfrm>
          <a:off x="0" y="0"/>
          <a:ext cx="0" cy="0"/>
          <a:chOff x="0" y="0"/>
          <a:chExt cx="0" cy="0"/>
        </a:xfrm>
      </p:grpSpPr>
      <p:sp>
        <p:nvSpPr>
          <p:cNvPr id="81" name="Google Shape;81;p17"/>
          <p:cNvSpPr txBox="1"/>
          <p:nvPr>
            <p:ph type="title"/>
          </p:nvPr>
        </p:nvSpPr>
        <p:spPr>
          <a:xfrm>
            <a:off x="137160" y="228600"/>
            <a:ext cx="64803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solidFill>
                  <a:schemeClr val="accent1"/>
                </a:solidFill>
              </a:defRPr>
            </a:lvl1pPr>
            <a:lvl2pPr lvl="1">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2pPr>
            <a:lvl3pPr lvl="2">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3pPr>
            <a:lvl4pPr lvl="3">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4pPr>
            <a:lvl5pPr lvl="4">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5pPr>
            <a:lvl6pPr lvl="5">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6pPr>
            <a:lvl7pPr lvl="6">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7pPr>
            <a:lvl8pPr lvl="7">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8pPr>
            <a:lvl9pPr lvl="8">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9pPr>
          </a:lstStyle>
          <a:p/>
        </p:txBody>
      </p:sp>
      <p:sp>
        <p:nvSpPr>
          <p:cNvPr id="82" name="Google Shape;82;p17"/>
          <p:cNvSpPr txBox="1"/>
          <p:nvPr/>
        </p:nvSpPr>
        <p:spPr>
          <a:xfrm>
            <a:off x="8434809" y="463072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chemeClr val="dk2"/>
                </a:solidFill>
                <a:latin typeface="Afacad Flux"/>
                <a:ea typeface="Afacad Flux"/>
                <a:cs typeface="Afacad Flux"/>
                <a:sym typeface="Afacad Flux"/>
              </a:rPr>
              <a:t>‹#›</a:t>
            </a:fld>
            <a:endParaRPr sz="700">
              <a:solidFill>
                <a:schemeClr val="dk2"/>
              </a:solidFill>
              <a:latin typeface="Afacad Flux"/>
              <a:ea typeface="Afacad Flux"/>
              <a:cs typeface="Afacad Flux"/>
              <a:sym typeface="Afacad Flux"/>
            </a:endParaRPr>
          </a:p>
        </p:txBody>
      </p:sp>
      <p:sp>
        <p:nvSpPr>
          <p:cNvPr id="83" name="Google Shape;83;p17"/>
          <p:cNvSpPr txBox="1"/>
          <p:nvPr>
            <p:ph idx="1" type="subTitle"/>
          </p:nvPr>
        </p:nvSpPr>
        <p:spPr>
          <a:xfrm>
            <a:off x="11275" y="2137575"/>
            <a:ext cx="2236200" cy="2542200"/>
          </a:xfrm>
          <a:prstGeom prst="rect">
            <a:avLst/>
          </a:prstGeom>
          <a:noFill/>
        </p:spPr>
        <p:txBody>
          <a:bodyPr anchorCtr="0" anchor="t" bIns="182875" lIns="182875" spcFirstLastPara="1" rIns="182875" wrap="square" tIns="0">
            <a:normAutofit/>
          </a:bodyPr>
          <a:lstStyle>
            <a:lvl1pPr indent="0" lvl="0" marL="228600" marR="88257">
              <a:spcBef>
                <a:spcPts val="0"/>
              </a:spcBef>
              <a:spcAft>
                <a:spcPts val="0"/>
              </a:spcAft>
              <a:buNone/>
              <a:defRPr sz="1200">
                <a:latin typeface="Afacad Flux SemiBold"/>
                <a:ea typeface="Afacad Flux SemiBold"/>
                <a:cs typeface="Afacad Flux SemiBold"/>
                <a:sym typeface="Afacad Flux SemiBold"/>
              </a:defRPr>
            </a:lvl1pPr>
            <a:lvl2pPr lvl="1">
              <a:spcBef>
                <a:spcPts val="6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4" name="Google Shape;84;p17"/>
          <p:cNvSpPr txBox="1"/>
          <p:nvPr>
            <p:ph idx="2" type="subTitle"/>
          </p:nvPr>
        </p:nvSpPr>
        <p:spPr>
          <a:xfrm>
            <a:off x="2308388" y="2137575"/>
            <a:ext cx="2236200" cy="2542200"/>
          </a:xfrm>
          <a:prstGeom prst="rect">
            <a:avLst/>
          </a:prstGeom>
          <a:noFill/>
        </p:spPr>
        <p:txBody>
          <a:bodyPr anchorCtr="0" anchor="t" bIns="182875" lIns="182875" spcFirstLastPara="1" rIns="182875" wrap="square" tIns="0">
            <a:normAutofit/>
          </a:bodyPr>
          <a:lstStyle>
            <a:lvl1pPr indent="0" lvl="0" marL="228600" marR="88257">
              <a:spcBef>
                <a:spcPts val="0"/>
              </a:spcBef>
              <a:spcAft>
                <a:spcPts val="0"/>
              </a:spcAft>
              <a:buNone/>
              <a:defRPr sz="1200">
                <a:latin typeface="Afacad Flux SemiBold"/>
                <a:ea typeface="Afacad Flux SemiBold"/>
                <a:cs typeface="Afacad Flux SemiBold"/>
                <a:sym typeface="Afacad Flux SemiBold"/>
              </a:defRPr>
            </a:lvl1pPr>
            <a:lvl2pPr lvl="1">
              <a:spcBef>
                <a:spcPts val="6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5" name="Google Shape;85;p17"/>
          <p:cNvSpPr txBox="1"/>
          <p:nvPr>
            <p:ph idx="3" type="subTitle"/>
          </p:nvPr>
        </p:nvSpPr>
        <p:spPr>
          <a:xfrm>
            <a:off x="4608238" y="2137575"/>
            <a:ext cx="2236200" cy="2542200"/>
          </a:xfrm>
          <a:prstGeom prst="rect">
            <a:avLst/>
          </a:prstGeom>
          <a:noFill/>
        </p:spPr>
        <p:txBody>
          <a:bodyPr anchorCtr="0" anchor="t" bIns="182875" lIns="182875" spcFirstLastPara="1" rIns="182875" wrap="square" tIns="0">
            <a:normAutofit/>
          </a:bodyPr>
          <a:lstStyle>
            <a:lvl1pPr indent="0" lvl="0" marL="228600" marR="88257">
              <a:spcBef>
                <a:spcPts val="0"/>
              </a:spcBef>
              <a:spcAft>
                <a:spcPts val="0"/>
              </a:spcAft>
              <a:buNone/>
              <a:defRPr sz="1200">
                <a:latin typeface="Afacad Flux SemiBold"/>
                <a:ea typeface="Afacad Flux SemiBold"/>
                <a:cs typeface="Afacad Flux SemiBold"/>
                <a:sym typeface="Afacad Flux SemiBold"/>
              </a:defRPr>
            </a:lvl1pPr>
            <a:lvl2pPr lvl="1">
              <a:spcBef>
                <a:spcPts val="6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6" name="Google Shape;86;p17"/>
          <p:cNvSpPr txBox="1"/>
          <p:nvPr>
            <p:ph idx="4" type="subTitle"/>
          </p:nvPr>
        </p:nvSpPr>
        <p:spPr>
          <a:xfrm>
            <a:off x="6908075" y="2137575"/>
            <a:ext cx="2236200" cy="2542200"/>
          </a:xfrm>
          <a:prstGeom prst="rect">
            <a:avLst/>
          </a:prstGeom>
          <a:noFill/>
        </p:spPr>
        <p:txBody>
          <a:bodyPr anchorCtr="0" anchor="t" bIns="182875" lIns="182875" spcFirstLastPara="1" rIns="182875" wrap="square" tIns="0">
            <a:normAutofit/>
          </a:bodyPr>
          <a:lstStyle>
            <a:lvl1pPr indent="0" lvl="0" marL="228600" marR="88257">
              <a:spcBef>
                <a:spcPts val="0"/>
              </a:spcBef>
              <a:spcAft>
                <a:spcPts val="0"/>
              </a:spcAft>
              <a:buNone/>
              <a:defRPr sz="1200">
                <a:latin typeface="Afacad Flux SemiBold"/>
                <a:ea typeface="Afacad Flux SemiBold"/>
                <a:cs typeface="Afacad Flux SemiBold"/>
                <a:sym typeface="Afacad Flux SemiBold"/>
              </a:defRPr>
            </a:lvl1pPr>
            <a:lvl2pPr lvl="1">
              <a:spcBef>
                <a:spcPts val="6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_1_1_1_2">
    <p:spTree>
      <p:nvGrpSpPr>
        <p:cNvPr id="87" name="Shape 87"/>
        <p:cNvGrpSpPr/>
        <p:nvPr/>
      </p:nvGrpSpPr>
      <p:grpSpPr>
        <a:xfrm>
          <a:off x="0" y="0"/>
          <a:ext cx="0" cy="0"/>
          <a:chOff x="0" y="0"/>
          <a:chExt cx="0" cy="0"/>
        </a:xfrm>
      </p:grpSpPr>
      <p:sp>
        <p:nvSpPr>
          <p:cNvPr id="88" name="Google Shape;88;p18"/>
          <p:cNvSpPr txBox="1"/>
          <p:nvPr>
            <p:ph type="title"/>
          </p:nvPr>
        </p:nvSpPr>
        <p:spPr>
          <a:xfrm>
            <a:off x="228600" y="2063500"/>
            <a:ext cx="8333100" cy="2656500"/>
          </a:xfrm>
          <a:prstGeom prst="rect">
            <a:avLst/>
          </a:prstGeom>
        </p:spPr>
        <p:txBody>
          <a:bodyPr anchorCtr="0" anchor="b" bIns="0" lIns="0" spcFirstLastPara="1" rIns="0" wrap="square" tIns="0">
            <a:noAutofit/>
          </a:bodyPr>
          <a:lstStyle>
            <a:lvl1pPr lvl="0">
              <a:spcBef>
                <a:spcPts val="0"/>
              </a:spcBef>
              <a:spcAft>
                <a:spcPts val="0"/>
              </a:spcAft>
              <a:buNone/>
              <a:defRPr b="0" sz="4800">
                <a:latin typeface="Afacad Flux Medium"/>
                <a:ea typeface="Afacad Flux Medium"/>
                <a:cs typeface="Afacad Flux Medium"/>
                <a:sym typeface="Afacad Flux Medium"/>
              </a:defRPr>
            </a:lvl1pPr>
            <a:lvl2pPr lvl="1">
              <a:spcBef>
                <a:spcPts val="0"/>
              </a:spcBef>
              <a:spcAft>
                <a:spcPts val="0"/>
              </a:spcAft>
              <a:buNone/>
              <a:defRPr b="0" sz="4800">
                <a:latin typeface="Afacad Flux Medium"/>
                <a:ea typeface="Afacad Flux Medium"/>
                <a:cs typeface="Afacad Flux Medium"/>
                <a:sym typeface="Afacad Flux Medium"/>
              </a:defRPr>
            </a:lvl2pPr>
            <a:lvl3pPr lvl="2">
              <a:spcBef>
                <a:spcPts val="0"/>
              </a:spcBef>
              <a:spcAft>
                <a:spcPts val="0"/>
              </a:spcAft>
              <a:buNone/>
              <a:defRPr b="0" sz="4800">
                <a:latin typeface="Afacad Flux Medium"/>
                <a:ea typeface="Afacad Flux Medium"/>
                <a:cs typeface="Afacad Flux Medium"/>
                <a:sym typeface="Afacad Flux Medium"/>
              </a:defRPr>
            </a:lvl3pPr>
            <a:lvl4pPr lvl="3">
              <a:spcBef>
                <a:spcPts val="0"/>
              </a:spcBef>
              <a:spcAft>
                <a:spcPts val="0"/>
              </a:spcAft>
              <a:buNone/>
              <a:defRPr b="0" sz="4800">
                <a:latin typeface="Afacad Flux Medium"/>
                <a:ea typeface="Afacad Flux Medium"/>
                <a:cs typeface="Afacad Flux Medium"/>
                <a:sym typeface="Afacad Flux Medium"/>
              </a:defRPr>
            </a:lvl4pPr>
            <a:lvl5pPr lvl="4">
              <a:spcBef>
                <a:spcPts val="0"/>
              </a:spcBef>
              <a:spcAft>
                <a:spcPts val="0"/>
              </a:spcAft>
              <a:buNone/>
              <a:defRPr b="0" sz="4800">
                <a:latin typeface="Afacad Flux Medium"/>
                <a:ea typeface="Afacad Flux Medium"/>
                <a:cs typeface="Afacad Flux Medium"/>
                <a:sym typeface="Afacad Flux Medium"/>
              </a:defRPr>
            </a:lvl5pPr>
            <a:lvl6pPr lvl="5">
              <a:spcBef>
                <a:spcPts val="0"/>
              </a:spcBef>
              <a:spcAft>
                <a:spcPts val="0"/>
              </a:spcAft>
              <a:buNone/>
              <a:defRPr b="0" sz="4800">
                <a:latin typeface="Afacad Flux Medium"/>
                <a:ea typeface="Afacad Flux Medium"/>
                <a:cs typeface="Afacad Flux Medium"/>
                <a:sym typeface="Afacad Flux Medium"/>
              </a:defRPr>
            </a:lvl6pPr>
            <a:lvl7pPr lvl="6">
              <a:spcBef>
                <a:spcPts val="0"/>
              </a:spcBef>
              <a:spcAft>
                <a:spcPts val="0"/>
              </a:spcAft>
              <a:buNone/>
              <a:defRPr b="0" sz="4800">
                <a:latin typeface="Afacad Flux Medium"/>
                <a:ea typeface="Afacad Flux Medium"/>
                <a:cs typeface="Afacad Flux Medium"/>
                <a:sym typeface="Afacad Flux Medium"/>
              </a:defRPr>
            </a:lvl7pPr>
            <a:lvl8pPr lvl="7">
              <a:spcBef>
                <a:spcPts val="0"/>
              </a:spcBef>
              <a:spcAft>
                <a:spcPts val="0"/>
              </a:spcAft>
              <a:buNone/>
              <a:defRPr b="0" sz="4800">
                <a:latin typeface="Afacad Flux Medium"/>
                <a:ea typeface="Afacad Flux Medium"/>
                <a:cs typeface="Afacad Flux Medium"/>
                <a:sym typeface="Afacad Flux Medium"/>
              </a:defRPr>
            </a:lvl8pPr>
            <a:lvl9pPr lvl="8">
              <a:spcBef>
                <a:spcPts val="0"/>
              </a:spcBef>
              <a:spcAft>
                <a:spcPts val="0"/>
              </a:spcAft>
              <a:buNone/>
              <a:defRPr b="0" sz="4800">
                <a:latin typeface="Afacad Flux Medium"/>
                <a:ea typeface="Afacad Flux Medium"/>
                <a:cs typeface="Afacad Flux Medium"/>
                <a:sym typeface="Afacad Flux Medium"/>
              </a:defRPr>
            </a:lvl9pPr>
          </a:lstStyle>
          <a:p/>
        </p:txBody>
      </p:sp>
      <p:sp>
        <p:nvSpPr>
          <p:cNvPr id="89" name="Google Shape;89;p18"/>
          <p:cNvSpPr txBox="1"/>
          <p:nvPr>
            <p:ph idx="2" type="title"/>
          </p:nvPr>
        </p:nvSpPr>
        <p:spPr>
          <a:xfrm>
            <a:off x="7673150" y="394400"/>
            <a:ext cx="1193700" cy="3165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900">
                <a:latin typeface="Afacad Flux Medium"/>
                <a:ea typeface="Afacad Flux Medium"/>
                <a:cs typeface="Afacad Flux Medium"/>
                <a:sym typeface="Afacad Flux Medium"/>
              </a:defRPr>
            </a:lvl1pPr>
            <a:lvl2pPr lvl="1" algn="ctr">
              <a:lnSpc>
                <a:spcPct val="115000"/>
              </a:lnSpc>
              <a:spcBef>
                <a:spcPts val="200"/>
              </a:spcBef>
              <a:spcAft>
                <a:spcPts val="0"/>
              </a:spcAft>
              <a:buNone/>
              <a:defRPr sz="1700"/>
            </a:lvl2pPr>
            <a:lvl3pPr lvl="2" algn="ctr">
              <a:lnSpc>
                <a:spcPct val="115000"/>
              </a:lnSpc>
              <a:spcBef>
                <a:spcPts val="0"/>
              </a:spcBef>
              <a:spcAft>
                <a:spcPts val="0"/>
              </a:spcAft>
              <a:buNone/>
              <a:defRPr sz="1700"/>
            </a:lvl3pPr>
            <a:lvl4pPr lvl="3" algn="ctr">
              <a:lnSpc>
                <a:spcPct val="115000"/>
              </a:lnSpc>
              <a:spcBef>
                <a:spcPts val="0"/>
              </a:spcBef>
              <a:spcAft>
                <a:spcPts val="0"/>
              </a:spcAft>
              <a:buNone/>
              <a:defRPr sz="1700"/>
            </a:lvl4pPr>
            <a:lvl5pPr lvl="4" algn="ctr">
              <a:lnSpc>
                <a:spcPct val="115000"/>
              </a:lnSpc>
              <a:spcBef>
                <a:spcPts val="0"/>
              </a:spcBef>
              <a:spcAft>
                <a:spcPts val="0"/>
              </a:spcAft>
              <a:buNone/>
              <a:defRPr sz="1700"/>
            </a:lvl5pPr>
            <a:lvl6pPr lvl="5" algn="ctr">
              <a:lnSpc>
                <a:spcPct val="115000"/>
              </a:lnSpc>
              <a:spcBef>
                <a:spcPts val="0"/>
              </a:spcBef>
              <a:spcAft>
                <a:spcPts val="0"/>
              </a:spcAft>
              <a:buNone/>
              <a:defRPr sz="1700"/>
            </a:lvl6pPr>
            <a:lvl7pPr lvl="6" algn="ctr">
              <a:lnSpc>
                <a:spcPct val="115000"/>
              </a:lnSpc>
              <a:spcBef>
                <a:spcPts val="0"/>
              </a:spcBef>
              <a:spcAft>
                <a:spcPts val="0"/>
              </a:spcAft>
              <a:buNone/>
              <a:defRPr sz="1700"/>
            </a:lvl7pPr>
            <a:lvl8pPr lvl="7" algn="ctr">
              <a:lnSpc>
                <a:spcPct val="115000"/>
              </a:lnSpc>
              <a:spcBef>
                <a:spcPts val="0"/>
              </a:spcBef>
              <a:spcAft>
                <a:spcPts val="0"/>
              </a:spcAft>
              <a:buNone/>
              <a:defRPr sz="1700"/>
            </a:lvl8pPr>
            <a:lvl9pPr lvl="8" algn="ctr">
              <a:lnSpc>
                <a:spcPct val="115000"/>
              </a:lnSpc>
              <a:spcBef>
                <a:spcPts val="0"/>
              </a:spcBef>
              <a:spcAft>
                <a:spcPts val="0"/>
              </a:spcAft>
              <a:buNone/>
              <a:defRPr sz="1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ALT 1">
  <p:cSld name="BLANK_1_1_1_1_1_1_2_1">
    <p:spTree>
      <p:nvGrpSpPr>
        <p:cNvPr id="90" name="Shape 90"/>
        <p:cNvGrpSpPr/>
        <p:nvPr/>
      </p:nvGrpSpPr>
      <p:grpSpPr>
        <a:xfrm>
          <a:off x="0" y="0"/>
          <a:ext cx="0" cy="0"/>
          <a:chOff x="0" y="0"/>
          <a:chExt cx="0" cy="0"/>
        </a:xfrm>
      </p:grpSpPr>
      <p:sp>
        <p:nvSpPr>
          <p:cNvPr id="91" name="Google Shape;91;p19"/>
          <p:cNvSpPr/>
          <p:nvPr/>
        </p:nvSpPr>
        <p:spPr>
          <a:xfrm rot="-5400000">
            <a:off x="4127625" y="2902800"/>
            <a:ext cx="3093600" cy="1387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92" name="Google Shape;92;p19"/>
          <p:cNvSpPr/>
          <p:nvPr/>
        </p:nvSpPr>
        <p:spPr>
          <a:xfrm rot="-5400000">
            <a:off x="5515450" y="2902800"/>
            <a:ext cx="3093600" cy="1387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93" name="Google Shape;93;p19"/>
          <p:cNvSpPr/>
          <p:nvPr/>
        </p:nvSpPr>
        <p:spPr>
          <a:xfrm rot="-2220703">
            <a:off x="-226496" y="2528351"/>
            <a:ext cx="4023732" cy="1997707"/>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94" name="Google Shape;94;p19"/>
          <p:cNvSpPr/>
          <p:nvPr/>
        </p:nvSpPr>
        <p:spPr>
          <a:xfrm>
            <a:off x="7060250" y="0"/>
            <a:ext cx="2083800" cy="2086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95" name="Google Shape;95;p19"/>
          <p:cNvSpPr txBox="1"/>
          <p:nvPr>
            <p:ph type="title"/>
          </p:nvPr>
        </p:nvSpPr>
        <p:spPr>
          <a:xfrm>
            <a:off x="137160" y="228600"/>
            <a:ext cx="6480300" cy="1409400"/>
          </a:xfrm>
          <a:prstGeom prst="rect">
            <a:avLst/>
          </a:prstGeom>
        </p:spPr>
        <p:txBody>
          <a:bodyPr anchorCtr="0" anchor="t" bIns="91425" lIns="91425" spcFirstLastPara="1" rIns="91425" wrap="square" tIns="91425">
            <a:noAutofit/>
          </a:bodyPr>
          <a:lstStyle>
            <a:lvl1pPr lvl="0">
              <a:spcBef>
                <a:spcPts val="0"/>
              </a:spcBef>
              <a:spcAft>
                <a:spcPts val="0"/>
              </a:spcAft>
              <a:buNone/>
              <a:defRPr sz="3900"/>
            </a:lvl1pPr>
            <a:lvl2pPr lvl="1">
              <a:spcBef>
                <a:spcPts val="0"/>
              </a:spcBef>
              <a:spcAft>
                <a:spcPts val="0"/>
              </a:spcAft>
              <a:buNone/>
              <a:defRPr b="0" sz="3900">
                <a:latin typeface="Afacad Flux SemiBold"/>
                <a:ea typeface="Afacad Flux SemiBold"/>
                <a:cs typeface="Afacad Flux SemiBold"/>
                <a:sym typeface="Afacad Flux SemiBold"/>
              </a:defRPr>
            </a:lvl2pPr>
            <a:lvl3pPr lvl="2">
              <a:spcBef>
                <a:spcPts val="0"/>
              </a:spcBef>
              <a:spcAft>
                <a:spcPts val="0"/>
              </a:spcAft>
              <a:buNone/>
              <a:defRPr b="0" sz="3900">
                <a:latin typeface="Afacad Flux SemiBold"/>
                <a:ea typeface="Afacad Flux SemiBold"/>
                <a:cs typeface="Afacad Flux SemiBold"/>
                <a:sym typeface="Afacad Flux SemiBold"/>
              </a:defRPr>
            </a:lvl3pPr>
            <a:lvl4pPr lvl="3">
              <a:spcBef>
                <a:spcPts val="0"/>
              </a:spcBef>
              <a:spcAft>
                <a:spcPts val="0"/>
              </a:spcAft>
              <a:buNone/>
              <a:defRPr b="0" sz="3900">
                <a:latin typeface="Afacad Flux SemiBold"/>
                <a:ea typeface="Afacad Flux SemiBold"/>
                <a:cs typeface="Afacad Flux SemiBold"/>
                <a:sym typeface="Afacad Flux SemiBold"/>
              </a:defRPr>
            </a:lvl4pPr>
            <a:lvl5pPr lvl="4">
              <a:spcBef>
                <a:spcPts val="0"/>
              </a:spcBef>
              <a:spcAft>
                <a:spcPts val="0"/>
              </a:spcAft>
              <a:buNone/>
              <a:defRPr b="0" sz="3900">
                <a:latin typeface="Afacad Flux SemiBold"/>
                <a:ea typeface="Afacad Flux SemiBold"/>
                <a:cs typeface="Afacad Flux SemiBold"/>
                <a:sym typeface="Afacad Flux SemiBold"/>
              </a:defRPr>
            </a:lvl5pPr>
            <a:lvl6pPr lvl="5">
              <a:spcBef>
                <a:spcPts val="0"/>
              </a:spcBef>
              <a:spcAft>
                <a:spcPts val="0"/>
              </a:spcAft>
              <a:buNone/>
              <a:defRPr b="0" sz="3900">
                <a:latin typeface="Afacad Flux SemiBold"/>
                <a:ea typeface="Afacad Flux SemiBold"/>
                <a:cs typeface="Afacad Flux SemiBold"/>
                <a:sym typeface="Afacad Flux SemiBold"/>
              </a:defRPr>
            </a:lvl6pPr>
            <a:lvl7pPr lvl="6">
              <a:spcBef>
                <a:spcPts val="0"/>
              </a:spcBef>
              <a:spcAft>
                <a:spcPts val="0"/>
              </a:spcAft>
              <a:buNone/>
              <a:defRPr b="0" sz="3900">
                <a:latin typeface="Afacad Flux SemiBold"/>
                <a:ea typeface="Afacad Flux SemiBold"/>
                <a:cs typeface="Afacad Flux SemiBold"/>
                <a:sym typeface="Afacad Flux SemiBold"/>
              </a:defRPr>
            </a:lvl7pPr>
            <a:lvl8pPr lvl="7">
              <a:spcBef>
                <a:spcPts val="0"/>
              </a:spcBef>
              <a:spcAft>
                <a:spcPts val="0"/>
              </a:spcAft>
              <a:buNone/>
              <a:defRPr b="0" sz="3900">
                <a:latin typeface="Afacad Flux SemiBold"/>
                <a:ea typeface="Afacad Flux SemiBold"/>
                <a:cs typeface="Afacad Flux SemiBold"/>
                <a:sym typeface="Afacad Flux SemiBold"/>
              </a:defRPr>
            </a:lvl8pPr>
            <a:lvl9pPr lvl="8">
              <a:spcBef>
                <a:spcPts val="0"/>
              </a:spcBef>
              <a:spcAft>
                <a:spcPts val="0"/>
              </a:spcAft>
              <a:buNone/>
              <a:defRPr b="0" sz="3900">
                <a:latin typeface="Afacad Flux SemiBold"/>
                <a:ea typeface="Afacad Flux SemiBold"/>
                <a:cs typeface="Afacad Flux SemiBold"/>
                <a:sym typeface="Afacad Flux SemiBold"/>
              </a:defRPr>
            </a:lvl9pPr>
          </a:lstStyle>
          <a:p/>
        </p:txBody>
      </p:sp>
      <p:sp>
        <p:nvSpPr>
          <p:cNvPr id="96" name="Google Shape;96;p19"/>
          <p:cNvSpPr/>
          <p:nvPr/>
        </p:nvSpPr>
        <p:spPr>
          <a:xfrm rot="-5400000">
            <a:off x="2739800" y="2902800"/>
            <a:ext cx="3093600" cy="1387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97" name="Google Shape;97;p19"/>
          <p:cNvSpPr/>
          <p:nvPr/>
        </p:nvSpPr>
        <p:spPr>
          <a:xfrm rot="-5400000">
            <a:off x="6903275" y="2902800"/>
            <a:ext cx="3093600" cy="1387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lt1"/>
              </a:solidFill>
              <a:latin typeface="Afacad Flux"/>
              <a:ea typeface="Afacad Flux"/>
              <a:cs typeface="Afacad Flux"/>
              <a:sym typeface="Afacad Flux"/>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ight cards">
  <p:cSld name="BLANK_1_1_1_1_1_1_2_1_1">
    <p:spTree>
      <p:nvGrpSpPr>
        <p:cNvPr id="98" name="Shape 98"/>
        <p:cNvGrpSpPr/>
        <p:nvPr/>
      </p:nvGrpSpPr>
      <p:grpSpPr>
        <a:xfrm>
          <a:off x="0" y="0"/>
          <a:ext cx="0" cy="0"/>
          <a:chOff x="0" y="0"/>
          <a:chExt cx="0" cy="0"/>
        </a:xfrm>
      </p:grpSpPr>
      <p:sp>
        <p:nvSpPr>
          <p:cNvPr id="99" name="Google Shape;99;p20"/>
          <p:cNvSpPr txBox="1"/>
          <p:nvPr>
            <p:ph type="title"/>
          </p:nvPr>
        </p:nvSpPr>
        <p:spPr>
          <a:xfrm>
            <a:off x="137150" y="228600"/>
            <a:ext cx="6480300" cy="818700"/>
          </a:xfrm>
          <a:prstGeom prst="rect">
            <a:avLst/>
          </a:prstGeom>
        </p:spPr>
        <p:txBody>
          <a:bodyPr anchorCtr="0" anchor="t" bIns="91425" lIns="91425" spcFirstLastPara="1" rIns="91425" wrap="square" tIns="91425">
            <a:noAutofit/>
          </a:bodyPr>
          <a:lstStyle>
            <a:lvl1pPr lvl="0">
              <a:spcBef>
                <a:spcPts val="0"/>
              </a:spcBef>
              <a:spcAft>
                <a:spcPts val="0"/>
              </a:spcAft>
              <a:buNone/>
              <a:defRPr sz="3900"/>
            </a:lvl1pPr>
            <a:lvl2pPr lvl="1">
              <a:spcBef>
                <a:spcPts val="0"/>
              </a:spcBef>
              <a:spcAft>
                <a:spcPts val="0"/>
              </a:spcAft>
              <a:buNone/>
              <a:defRPr b="0" sz="3900">
                <a:latin typeface="Afacad Flux SemiBold"/>
                <a:ea typeface="Afacad Flux SemiBold"/>
                <a:cs typeface="Afacad Flux SemiBold"/>
                <a:sym typeface="Afacad Flux SemiBold"/>
              </a:defRPr>
            </a:lvl2pPr>
            <a:lvl3pPr lvl="2">
              <a:spcBef>
                <a:spcPts val="0"/>
              </a:spcBef>
              <a:spcAft>
                <a:spcPts val="0"/>
              </a:spcAft>
              <a:buNone/>
              <a:defRPr b="0" sz="3900">
                <a:latin typeface="Afacad Flux SemiBold"/>
                <a:ea typeface="Afacad Flux SemiBold"/>
                <a:cs typeface="Afacad Flux SemiBold"/>
                <a:sym typeface="Afacad Flux SemiBold"/>
              </a:defRPr>
            </a:lvl3pPr>
            <a:lvl4pPr lvl="3">
              <a:spcBef>
                <a:spcPts val="0"/>
              </a:spcBef>
              <a:spcAft>
                <a:spcPts val="0"/>
              </a:spcAft>
              <a:buNone/>
              <a:defRPr b="0" sz="3900">
                <a:latin typeface="Afacad Flux SemiBold"/>
                <a:ea typeface="Afacad Flux SemiBold"/>
                <a:cs typeface="Afacad Flux SemiBold"/>
                <a:sym typeface="Afacad Flux SemiBold"/>
              </a:defRPr>
            </a:lvl4pPr>
            <a:lvl5pPr lvl="4">
              <a:spcBef>
                <a:spcPts val="0"/>
              </a:spcBef>
              <a:spcAft>
                <a:spcPts val="0"/>
              </a:spcAft>
              <a:buNone/>
              <a:defRPr b="0" sz="3900">
                <a:latin typeface="Afacad Flux SemiBold"/>
                <a:ea typeface="Afacad Flux SemiBold"/>
                <a:cs typeface="Afacad Flux SemiBold"/>
                <a:sym typeface="Afacad Flux SemiBold"/>
              </a:defRPr>
            </a:lvl5pPr>
            <a:lvl6pPr lvl="5">
              <a:spcBef>
                <a:spcPts val="0"/>
              </a:spcBef>
              <a:spcAft>
                <a:spcPts val="0"/>
              </a:spcAft>
              <a:buNone/>
              <a:defRPr b="0" sz="3900">
                <a:latin typeface="Afacad Flux SemiBold"/>
                <a:ea typeface="Afacad Flux SemiBold"/>
                <a:cs typeface="Afacad Flux SemiBold"/>
                <a:sym typeface="Afacad Flux SemiBold"/>
              </a:defRPr>
            </a:lvl6pPr>
            <a:lvl7pPr lvl="6">
              <a:spcBef>
                <a:spcPts val="0"/>
              </a:spcBef>
              <a:spcAft>
                <a:spcPts val="0"/>
              </a:spcAft>
              <a:buNone/>
              <a:defRPr b="0" sz="3900">
                <a:latin typeface="Afacad Flux SemiBold"/>
                <a:ea typeface="Afacad Flux SemiBold"/>
                <a:cs typeface="Afacad Flux SemiBold"/>
                <a:sym typeface="Afacad Flux SemiBold"/>
              </a:defRPr>
            </a:lvl7pPr>
            <a:lvl8pPr lvl="7">
              <a:spcBef>
                <a:spcPts val="0"/>
              </a:spcBef>
              <a:spcAft>
                <a:spcPts val="0"/>
              </a:spcAft>
              <a:buNone/>
              <a:defRPr b="0" sz="3900">
                <a:latin typeface="Afacad Flux SemiBold"/>
                <a:ea typeface="Afacad Flux SemiBold"/>
                <a:cs typeface="Afacad Flux SemiBold"/>
                <a:sym typeface="Afacad Flux SemiBold"/>
              </a:defRPr>
            </a:lvl8pPr>
            <a:lvl9pPr lvl="8">
              <a:spcBef>
                <a:spcPts val="0"/>
              </a:spcBef>
              <a:spcAft>
                <a:spcPts val="0"/>
              </a:spcAft>
              <a:buNone/>
              <a:defRPr b="0" sz="3900">
                <a:latin typeface="Afacad Flux SemiBold"/>
                <a:ea typeface="Afacad Flux SemiBold"/>
                <a:cs typeface="Afacad Flux SemiBold"/>
                <a:sym typeface="Afacad Flux SemiBold"/>
              </a:defRPr>
            </a:lvl9pPr>
          </a:lstStyle>
          <a:p/>
        </p:txBody>
      </p:sp>
      <p:sp>
        <p:nvSpPr>
          <p:cNvPr id="100" name="Google Shape;100;p20"/>
          <p:cNvSpPr txBox="1"/>
          <p:nvPr>
            <p:ph idx="1" type="subTitle"/>
          </p:nvPr>
        </p:nvSpPr>
        <p:spPr>
          <a:xfrm>
            <a:off x="432650" y="160400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01" name="Google Shape;101;p20"/>
          <p:cNvSpPr txBox="1"/>
          <p:nvPr>
            <p:ph idx="2" type="body"/>
          </p:nvPr>
        </p:nvSpPr>
        <p:spPr>
          <a:xfrm>
            <a:off x="432650" y="1811750"/>
            <a:ext cx="1711800" cy="818700"/>
          </a:xfrm>
          <a:prstGeom prst="rect">
            <a:avLst/>
          </a:prstGeom>
        </p:spPr>
        <p:txBody>
          <a:bodyPr anchorCtr="0" anchor="t" bIns="0" lIns="0" spcFirstLastPara="1" rIns="0" wrap="square" tIns="0">
            <a:sp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102" name="Google Shape;102;p20"/>
          <p:cNvSpPr txBox="1"/>
          <p:nvPr>
            <p:ph idx="3" type="subTitle"/>
          </p:nvPr>
        </p:nvSpPr>
        <p:spPr>
          <a:xfrm>
            <a:off x="438875" y="344915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03" name="Google Shape;103;p20"/>
          <p:cNvSpPr txBox="1"/>
          <p:nvPr>
            <p:ph idx="4" type="body"/>
          </p:nvPr>
        </p:nvSpPr>
        <p:spPr>
          <a:xfrm>
            <a:off x="438875" y="3656900"/>
            <a:ext cx="1711800" cy="818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04" name="Google Shape;104;p20"/>
          <p:cNvSpPr txBox="1"/>
          <p:nvPr>
            <p:ph idx="5" type="subTitle"/>
          </p:nvPr>
        </p:nvSpPr>
        <p:spPr>
          <a:xfrm>
            <a:off x="2621613" y="160400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05" name="Google Shape;105;p20"/>
          <p:cNvSpPr txBox="1"/>
          <p:nvPr>
            <p:ph idx="6" type="body"/>
          </p:nvPr>
        </p:nvSpPr>
        <p:spPr>
          <a:xfrm>
            <a:off x="2621613" y="1811750"/>
            <a:ext cx="1711800" cy="818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06" name="Google Shape;106;p20"/>
          <p:cNvSpPr txBox="1"/>
          <p:nvPr>
            <p:ph idx="7" type="subTitle"/>
          </p:nvPr>
        </p:nvSpPr>
        <p:spPr>
          <a:xfrm>
            <a:off x="2627850" y="344915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07" name="Google Shape;107;p20"/>
          <p:cNvSpPr txBox="1"/>
          <p:nvPr>
            <p:ph idx="8" type="body"/>
          </p:nvPr>
        </p:nvSpPr>
        <p:spPr>
          <a:xfrm>
            <a:off x="2627850" y="3656900"/>
            <a:ext cx="1711800" cy="818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08" name="Google Shape;108;p20"/>
          <p:cNvSpPr txBox="1"/>
          <p:nvPr>
            <p:ph idx="9" type="subTitle"/>
          </p:nvPr>
        </p:nvSpPr>
        <p:spPr>
          <a:xfrm>
            <a:off x="4810588" y="160400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09" name="Google Shape;109;p20"/>
          <p:cNvSpPr txBox="1"/>
          <p:nvPr>
            <p:ph idx="13" type="body"/>
          </p:nvPr>
        </p:nvSpPr>
        <p:spPr>
          <a:xfrm>
            <a:off x="4810588" y="1811750"/>
            <a:ext cx="1711800" cy="818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10" name="Google Shape;110;p20"/>
          <p:cNvSpPr txBox="1"/>
          <p:nvPr>
            <p:ph idx="14" type="subTitle"/>
          </p:nvPr>
        </p:nvSpPr>
        <p:spPr>
          <a:xfrm>
            <a:off x="4813700" y="344915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11" name="Google Shape;111;p20"/>
          <p:cNvSpPr txBox="1"/>
          <p:nvPr>
            <p:ph idx="15" type="body"/>
          </p:nvPr>
        </p:nvSpPr>
        <p:spPr>
          <a:xfrm>
            <a:off x="4813700" y="3656900"/>
            <a:ext cx="1711800" cy="818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12" name="Google Shape;112;p20"/>
          <p:cNvSpPr txBox="1"/>
          <p:nvPr>
            <p:ph idx="16" type="subTitle"/>
          </p:nvPr>
        </p:nvSpPr>
        <p:spPr>
          <a:xfrm>
            <a:off x="6999550" y="160400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13" name="Google Shape;113;p20"/>
          <p:cNvSpPr txBox="1"/>
          <p:nvPr>
            <p:ph idx="17" type="body"/>
          </p:nvPr>
        </p:nvSpPr>
        <p:spPr>
          <a:xfrm>
            <a:off x="6999550" y="1811750"/>
            <a:ext cx="1711800" cy="818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14" name="Google Shape;114;p20"/>
          <p:cNvSpPr txBox="1"/>
          <p:nvPr>
            <p:ph idx="18" type="subTitle"/>
          </p:nvPr>
        </p:nvSpPr>
        <p:spPr>
          <a:xfrm>
            <a:off x="7005800" y="344915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15" name="Google Shape;115;p20"/>
          <p:cNvSpPr txBox="1"/>
          <p:nvPr>
            <p:ph idx="19" type="body"/>
          </p:nvPr>
        </p:nvSpPr>
        <p:spPr>
          <a:xfrm>
            <a:off x="7005800" y="3656900"/>
            <a:ext cx="1711800" cy="818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th images">
  <p:cSld name="BLANK_1_1_1_1_1_1_2_1_1_1">
    <p:spTree>
      <p:nvGrpSpPr>
        <p:cNvPr id="116" name="Shape 116"/>
        <p:cNvGrpSpPr/>
        <p:nvPr/>
      </p:nvGrpSpPr>
      <p:grpSpPr>
        <a:xfrm>
          <a:off x="0" y="0"/>
          <a:ext cx="0" cy="0"/>
          <a:chOff x="0" y="0"/>
          <a:chExt cx="0" cy="0"/>
        </a:xfrm>
      </p:grpSpPr>
      <p:sp>
        <p:nvSpPr>
          <p:cNvPr id="117" name="Google Shape;117;p21"/>
          <p:cNvSpPr txBox="1"/>
          <p:nvPr>
            <p:ph type="title"/>
          </p:nvPr>
        </p:nvSpPr>
        <p:spPr>
          <a:xfrm>
            <a:off x="137150" y="228600"/>
            <a:ext cx="6480300" cy="818700"/>
          </a:xfrm>
          <a:prstGeom prst="rect">
            <a:avLst/>
          </a:prstGeom>
        </p:spPr>
        <p:txBody>
          <a:bodyPr anchorCtr="0" anchor="t" bIns="91425" lIns="91425" spcFirstLastPara="1" rIns="91425" wrap="square" tIns="91425">
            <a:noAutofit/>
          </a:bodyPr>
          <a:lstStyle>
            <a:lvl1pPr lvl="0">
              <a:spcBef>
                <a:spcPts val="0"/>
              </a:spcBef>
              <a:spcAft>
                <a:spcPts val="0"/>
              </a:spcAft>
              <a:buNone/>
              <a:defRPr sz="3900"/>
            </a:lvl1pPr>
            <a:lvl2pPr lvl="1">
              <a:spcBef>
                <a:spcPts val="0"/>
              </a:spcBef>
              <a:spcAft>
                <a:spcPts val="0"/>
              </a:spcAft>
              <a:buNone/>
              <a:defRPr b="0" sz="3900">
                <a:latin typeface="Afacad Flux SemiBold"/>
                <a:ea typeface="Afacad Flux SemiBold"/>
                <a:cs typeface="Afacad Flux SemiBold"/>
                <a:sym typeface="Afacad Flux SemiBold"/>
              </a:defRPr>
            </a:lvl2pPr>
            <a:lvl3pPr lvl="2">
              <a:spcBef>
                <a:spcPts val="0"/>
              </a:spcBef>
              <a:spcAft>
                <a:spcPts val="0"/>
              </a:spcAft>
              <a:buNone/>
              <a:defRPr b="0" sz="3900">
                <a:latin typeface="Afacad Flux SemiBold"/>
                <a:ea typeface="Afacad Flux SemiBold"/>
                <a:cs typeface="Afacad Flux SemiBold"/>
                <a:sym typeface="Afacad Flux SemiBold"/>
              </a:defRPr>
            </a:lvl3pPr>
            <a:lvl4pPr lvl="3">
              <a:spcBef>
                <a:spcPts val="0"/>
              </a:spcBef>
              <a:spcAft>
                <a:spcPts val="0"/>
              </a:spcAft>
              <a:buNone/>
              <a:defRPr b="0" sz="3900">
                <a:latin typeface="Afacad Flux SemiBold"/>
                <a:ea typeface="Afacad Flux SemiBold"/>
                <a:cs typeface="Afacad Flux SemiBold"/>
                <a:sym typeface="Afacad Flux SemiBold"/>
              </a:defRPr>
            </a:lvl4pPr>
            <a:lvl5pPr lvl="4">
              <a:spcBef>
                <a:spcPts val="0"/>
              </a:spcBef>
              <a:spcAft>
                <a:spcPts val="0"/>
              </a:spcAft>
              <a:buNone/>
              <a:defRPr b="0" sz="3900">
                <a:latin typeface="Afacad Flux SemiBold"/>
                <a:ea typeface="Afacad Flux SemiBold"/>
                <a:cs typeface="Afacad Flux SemiBold"/>
                <a:sym typeface="Afacad Flux SemiBold"/>
              </a:defRPr>
            </a:lvl5pPr>
            <a:lvl6pPr lvl="5">
              <a:spcBef>
                <a:spcPts val="0"/>
              </a:spcBef>
              <a:spcAft>
                <a:spcPts val="0"/>
              </a:spcAft>
              <a:buNone/>
              <a:defRPr b="0" sz="3900">
                <a:latin typeface="Afacad Flux SemiBold"/>
                <a:ea typeface="Afacad Flux SemiBold"/>
                <a:cs typeface="Afacad Flux SemiBold"/>
                <a:sym typeface="Afacad Flux SemiBold"/>
              </a:defRPr>
            </a:lvl6pPr>
            <a:lvl7pPr lvl="6">
              <a:spcBef>
                <a:spcPts val="0"/>
              </a:spcBef>
              <a:spcAft>
                <a:spcPts val="0"/>
              </a:spcAft>
              <a:buNone/>
              <a:defRPr b="0" sz="3900">
                <a:latin typeface="Afacad Flux SemiBold"/>
                <a:ea typeface="Afacad Flux SemiBold"/>
                <a:cs typeface="Afacad Flux SemiBold"/>
                <a:sym typeface="Afacad Flux SemiBold"/>
              </a:defRPr>
            </a:lvl7pPr>
            <a:lvl8pPr lvl="7">
              <a:spcBef>
                <a:spcPts val="0"/>
              </a:spcBef>
              <a:spcAft>
                <a:spcPts val="0"/>
              </a:spcAft>
              <a:buNone/>
              <a:defRPr b="0" sz="3900">
                <a:latin typeface="Afacad Flux SemiBold"/>
                <a:ea typeface="Afacad Flux SemiBold"/>
                <a:cs typeface="Afacad Flux SemiBold"/>
                <a:sym typeface="Afacad Flux SemiBold"/>
              </a:defRPr>
            </a:lvl8pPr>
            <a:lvl9pPr lvl="8">
              <a:spcBef>
                <a:spcPts val="0"/>
              </a:spcBef>
              <a:spcAft>
                <a:spcPts val="0"/>
              </a:spcAft>
              <a:buNone/>
              <a:defRPr b="0" sz="3900">
                <a:latin typeface="Afacad Flux SemiBold"/>
                <a:ea typeface="Afacad Flux SemiBold"/>
                <a:cs typeface="Afacad Flux SemiBold"/>
                <a:sym typeface="Afacad Flux SemiBold"/>
              </a:defRPr>
            </a:lvl9pPr>
          </a:lstStyle>
          <a:p/>
        </p:txBody>
      </p:sp>
      <p:sp>
        <p:nvSpPr>
          <p:cNvPr id="118" name="Google Shape;118;p21"/>
          <p:cNvSpPr txBox="1"/>
          <p:nvPr>
            <p:ph idx="1" type="subTitle"/>
          </p:nvPr>
        </p:nvSpPr>
        <p:spPr>
          <a:xfrm>
            <a:off x="438875" y="3276043"/>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1pPr>
            <a:lvl2pPr lvl="1">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19" name="Google Shape;119;p21"/>
          <p:cNvSpPr txBox="1"/>
          <p:nvPr>
            <p:ph idx="2" type="body"/>
          </p:nvPr>
        </p:nvSpPr>
        <p:spPr>
          <a:xfrm>
            <a:off x="438875" y="3656900"/>
            <a:ext cx="1711800" cy="663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20" name="Google Shape;120;p21"/>
          <p:cNvSpPr txBox="1"/>
          <p:nvPr>
            <p:ph idx="3" type="subTitle"/>
          </p:nvPr>
        </p:nvSpPr>
        <p:spPr>
          <a:xfrm>
            <a:off x="2630975" y="1803668"/>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1pPr>
            <a:lvl2pPr lvl="1">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21" name="Google Shape;121;p21"/>
          <p:cNvSpPr txBox="1"/>
          <p:nvPr>
            <p:ph idx="4" type="body"/>
          </p:nvPr>
        </p:nvSpPr>
        <p:spPr>
          <a:xfrm>
            <a:off x="2630975" y="2184525"/>
            <a:ext cx="1711800" cy="663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22" name="Google Shape;122;p21"/>
          <p:cNvSpPr txBox="1"/>
          <p:nvPr>
            <p:ph idx="5" type="subTitle"/>
          </p:nvPr>
        </p:nvSpPr>
        <p:spPr>
          <a:xfrm>
            <a:off x="4821925" y="3269293"/>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1pPr>
            <a:lvl2pPr lvl="1">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23" name="Google Shape;123;p21"/>
          <p:cNvSpPr txBox="1"/>
          <p:nvPr>
            <p:ph idx="6" type="body"/>
          </p:nvPr>
        </p:nvSpPr>
        <p:spPr>
          <a:xfrm>
            <a:off x="4821925" y="3650150"/>
            <a:ext cx="1711800" cy="663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24" name="Google Shape;124;p21"/>
          <p:cNvSpPr txBox="1"/>
          <p:nvPr>
            <p:ph idx="7" type="subTitle"/>
          </p:nvPr>
        </p:nvSpPr>
        <p:spPr>
          <a:xfrm>
            <a:off x="7015175" y="1803668"/>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1pPr>
            <a:lvl2pPr lvl="1">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25" name="Google Shape;125;p21"/>
          <p:cNvSpPr txBox="1"/>
          <p:nvPr>
            <p:ph idx="8" type="body"/>
          </p:nvPr>
        </p:nvSpPr>
        <p:spPr>
          <a:xfrm>
            <a:off x="7015175" y="2184525"/>
            <a:ext cx="1711800" cy="663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26" name="Google Shape;126;p21"/>
          <p:cNvSpPr/>
          <p:nvPr>
            <p:ph idx="9" type="pic"/>
          </p:nvPr>
        </p:nvSpPr>
        <p:spPr>
          <a:xfrm>
            <a:off x="4618950" y="1116450"/>
            <a:ext cx="2085600" cy="1353300"/>
          </a:xfrm>
          <a:prstGeom prst="roundRect">
            <a:avLst>
              <a:gd fmla="val 50000" name="adj"/>
            </a:avLst>
          </a:prstGeom>
          <a:solidFill>
            <a:schemeClr val="dk2"/>
          </a:solidFill>
          <a:ln>
            <a:noFill/>
          </a:ln>
        </p:spPr>
      </p:sp>
      <p:sp>
        <p:nvSpPr>
          <p:cNvPr id="127" name="Google Shape;127;p21"/>
          <p:cNvSpPr/>
          <p:nvPr>
            <p:ph idx="13" type="pic"/>
          </p:nvPr>
        </p:nvSpPr>
        <p:spPr>
          <a:xfrm>
            <a:off x="243750" y="1116450"/>
            <a:ext cx="2085600" cy="1353300"/>
          </a:xfrm>
          <a:prstGeom prst="roundRect">
            <a:avLst>
              <a:gd fmla="val 50000" name="adj"/>
            </a:avLst>
          </a:prstGeom>
          <a:solidFill>
            <a:schemeClr val="dk2"/>
          </a:solidFill>
          <a:ln>
            <a:noFill/>
          </a:ln>
        </p:spPr>
      </p:sp>
      <p:sp>
        <p:nvSpPr>
          <p:cNvPr id="128" name="Google Shape;128;p21"/>
          <p:cNvSpPr/>
          <p:nvPr>
            <p:ph idx="14" type="pic"/>
          </p:nvPr>
        </p:nvSpPr>
        <p:spPr>
          <a:xfrm>
            <a:off x="2423725" y="3336138"/>
            <a:ext cx="2085600" cy="1353300"/>
          </a:xfrm>
          <a:prstGeom prst="roundRect">
            <a:avLst>
              <a:gd fmla="val 50000" name="adj"/>
            </a:avLst>
          </a:prstGeom>
          <a:solidFill>
            <a:schemeClr val="dk2"/>
          </a:solidFill>
          <a:ln>
            <a:noFill/>
          </a:ln>
        </p:spPr>
      </p:sp>
      <p:sp>
        <p:nvSpPr>
          <p:cNvPr id="129" name="Google Shape;129;p21"/>
          <p:cNvSpPr/>
          <p:nvPr>
            <p:ph idx="15" type="pic"/>
          </p:nvPr>
        </p:nvSpPr>
        <p:spPr>
          <a:xfrm>
            <a:off x="6802800" y="3336150"/>
            <a:ext cx="1984200" cy="1353300"/>
          </a:xfrm>
          <a:prstGeom prst="roundRect">
            <a:avLst>
              <a:gd fmla="val 50000" name="adj"/>
            </a:avLst>
          </a:prstGeom>
          <a:solidFill>
            <a:schemeClr val="dk2"/>
          </a:solidFill>
          <a:ln>
            <a:noFill/>
          </a:ln>
        </p:spPr>
      </p:sp>
    </p:spTree>
  </p:cSld>
  <p:clrMapOvr>
    <a:masterClrMapping/>
  </p:clrMapOvr>
  <p:extLst>
    <p:ext uri="{DCECCB84-F9BA-43D5-87BE-67443E8EF086}">
      <p15:sldGuideLst>
        <p15:guide id="1" orient="horz" pos="704">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ubbles">
  <p:cSld name="BLANK_1_1_1_1_1_1_1_1_1_2_1_1">
    <p:bg>
      <p:bgPr>
        <a:solidFill>
          <a:schemeClr val="dk2"/>
        </a:solidFill>
      </p:bgPr>
    </p:bg>
    <p:spTree>
      <p:nvGrpSpPr>
        <p:cNvPr id="130" name="Shape 130"/>
        <p:cNvGrpSpPr/>
        <p:nvPr/>
      </p:nvGrpSpPr>
      <p:grpSpPr>
        <a:xfrm>
          <a:off x="0" y="0"/>
          <a:ext cx="0" cy="0"/>
          <a:chOff x="0" y="0"/>
          <a:chExt cx="0" cy="0"/>
        </a:xfrm>
      </p:grpSpPr>
      <p:sp>
        <p:nvSpPr>
          <p:cNvPr id="131" name="Google Shape;131;p22"/>
          <p:cNvSpPr txBox="1"/>
          <p:nvPr>
            <p:ph idx="1" type="subTitle"/>
          </p:nvPr>
        </p:nvSpPr>
        <p:spPr>
          <a:xfrm>
            <a:off x="3375" y="79510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solidFill>
                  <a:schemeClr val="dk2"/>
                </a:solidFill>
              </a:defRPr>
            </a:lvl1pPr>
            <a:lvl2pPr lvl="1">
              <a:spcBef>
                <a:spcPts val="0"/>
              </a:spcBef>
              <a:spcAft>
                <a:spcPts val="0"/>
              </a:spcAft>
              <a:buClr>
                <a:schemeClr val="dk2"/>
              </a:buClr>
              <a:buSzPts val="1800"/>
              <a:buNone/>
              <a:defRPr>
                <a:solidFill>
                  <a:schemeClr val="dk2"/>
                </a:solidFill>
              </a:defRPr>
            </a:lvl2pPr>
            <a:lvl3pPr lvl="2">
              <a:spcBef>
                <a:spcPts val="0"/>
              </a:spcBef>
              <a:spcAft>
                <a:spcPts val="0"/>
              </a:spcAft>
              <a:buClr>
                <a:schemeClr val="dk2"/>
              </a:buClr>
              <a:buSzPts val="1800"/>
              <a:buNone/>
              <a:defRPr>
                <a:solidFill>
                  <a:schemeClr val="dk2"/>
                </a:solidFill>
              </a:defRPr>
            </a:lvl3pPr>
            <a:lvl4pPr lvl="3">
              <a:spcBef>
                <a:spcPts val="0"/>
              </a:spcBef>
              <a:spcAft>
                <a:spcPts val="0"/>
              </a:spcAft>
              <a:buClr>
                <a:schemeClr val="dk2"/>
              </a:buClr>
              <a:buSzPts val="1800"/>
              <a:buNone/>
              <a:defRPr>
                <a:solidFill>
                  <a:schemeClr val="dk2"/>
                </a:solidFill>
              </a:defRPr>
            </a:lvl4pPr>
            <a:lvl5pPr lvl="4">
              <a:spcBef>
                <a:spcPts val="0"/>
              </a:spcBef>
              <a:spcAft>
                <a:spcPts val="0"/>
              </a:spcAft>
              <a:buClr>
                <a:schemeClr val="dk2"/>
              </a:buClr>
              <a:buSzPts val="1800"/>
              <a:buNone/>
              <a:defRPr>
                <a:solidFill>
                  <a:schemeClr val="dk2"/>
                </a:solidFill>
              </a:defRPr>
            </a:lvl5pPr>
            <a:lvl6pPr lvl="5">
              <a:spcBef>
                <a:spcPts val="0"/>
              </a:spcBef>
              <a:spcAft>
                <a:spcPts val="0"/>
              </a:spcAft>
              <a:buClr>
                <a:schemeClr val="dk2"/>
              </a:buClr>
              <a:buSzPts val="1800"/>
              <a:buNone/>
              <a:defRPr>
                <a:solidFill>
                  <a:schemeClr val="dk2"/>
                </a:solidFill>
              </a:defRPr>
            </a:lvl6pPr>
            <a:lvl7pPr lvl="6">
              <a:spcBef>
                <a:spcPts val="0"/>
              </a:spcBef>
              <a:spcAft>
                <a:spcPts val="0"/>
              </a:spcAft>
              <a:buClr>
                <a:schemeClr val="dk2"/>
              </a:buClr>
              <a:buSzPts val="1800"/>
              <a:buNone/>
              <a:defRPr>
                <a:solidFill>
                  <a:schemeClr val="dk2"/>
                </a:solidFill>
              </a:defRPr>
            </a:lvl7pPr>
            <a:lvl8pPr lvl="7">
              <a:spcBef>
                <a:spcPts val="0"/>
              </a:spcBef>
              <a:spcAft>
                <a:spcPts val="0"/>
              </a:spcAft>
              <a:buClr>
                <a:schemeClr val="dk2"/>
              </a:buClr>
              <a:buSzPts val="1800"/>
              <a:buNone/>
              <a:defRPr>
                <a:solidFill>
                  <a:schemeClr val="dk2"/>
                </a:solidFill>
              </a:defRPr>
            </a:lvl8pPr>
            <a:lvl9pPr lvl="8">
              <a:spcBef>
                <a:spcPts val="0"/>
              </a:spcBef>
              <a:spcAft>
                <a:spcPts val="0"/>
              </a:spcAft>
              <a:buClr>
                <a:schemeClr val="dk2"/>
              </a:buClr>
              <a:buSzPts val="1800"/>
              <a:buNone/>
              <a:defRPr>
                <a:solidFill>
                  <a:schemeClr val="dk2"/>
                </a:solidFill>
              </a:defRPr>
            </a:lvl9pPr>
          </a:lstStyle>
          <a:p/>
        </p:txBody>
      </p:sp>
      <p:sp>
        <p:nvSpPr>
          <p:cNvPr id="132" name="Google Shape;132;p22"/>
          <p:cNvSpPr txBox="1"/>
          <p:nvPr>
            <p:ph idx="2" type="subTitle"/>
          </p:nvPr>
        </p:nvSpPr>
        <p:spPr>
          <a:xfrm>
            <a:off x="2967150" y="79510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33" name="Google Shape;133;p22"/>
          <p:cNvSpPr txBox="1"/>
          <p:nvPr>
            <p:ph idx="3" type="subTitle"/>
          </p:nvPr>
        </p:nvSpPr>
        <p:spPr>
          <a:xfrm>
            <a:off x="5836575" y="79510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34" name="Google Shape;134;p22"/>
          <p:cNvSpPr txBox="1"/>
          <p:nvPr>
            <p:ph idx="4" type="subTitle"/>
          </p:nvPr>
        </p:nvSpPr>
        <p:spPr>
          <a:xfrm>
            <a:off x="3600" y="227365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35" name="Google Shape;135;p22"/>
          <p:cNvSpPr txBox="1"/>
          <p:nvPr>
            <p:ph idx="5" type="subTitle"/>
          </p:nvPr>
        </p:nvSpPr>
        <p:spPr>
          <a:xfrm>
            <a:off x="2967375" y="227365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36" name="Google Shape;136;p22"/>
          <p:cNvSpPr txBox="1"/>
          <p:nvPr>
            <p:ph idx="6" type="subTitle"/>
          </p:nvPr>
        </p:nvSpPr>
        <p:spPr>
          <a:xfrm>
            <a:off x="5836800" y="227365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solidFill>
                  <a:schemeClr val="dk2"/>
                </a:solidFill>
              </a:defRPr>
            </a:lvl1pPr>
            <a:lvl2pPr lvl="1">
              <a:spcBef>
                <a:spcPts val="0"/>
              </a:spcBef>
              <a:spcAft>
                <a:spcPts val="0"/>
              </a:spcAft>
              <a:buClr>
                <a:schemeClr val="dk2"/>
              </a:buClr>
              <a:buSzPts val="1800"/>
              <a:buNone/>
              <a:defRPr>
                <a:solidFill>
                  <a:schemeClr val="dk2"/>
                </a:solidFill>
              </a:defRPr>
            </a:lvl2pPr>
            <a:lvl3pPr lvl="2">
              <a:spcBef>
                <a:spcPts val="0"/>
              </a:spcBef>
              <a:spcAft>
                <a:spcPts val="0"/>
              </a:spcAft>
              <a:buClr>
                <a:schemeClr val="dk2"/>
              </a:buClr>
              <a:buSzPts val="1800"/>
              <a:buNone/>
              <a:defRPr>
                <a:solidFill>
                  <a:schemeClr val="dk2"/>
                </a:solidFill>
              </a:defRPr>
            </a:lvl3pPr>
            <a:lvl4pPr lvl="3">
              <a:spcBef>
                <a:spcPts val="0"/>
              </a:spcBef>
              <a:spcAft>
                <a:spcPts val="0"/>
              </a:spcAft>
              <a:buClr>
                <a:schemeClr val="dk2"/>
              </a:buClr>
              <a:buSzPts val="1800"/>
              <a:buNone/>
              <a:defRPr>
                <a:solidFill>
                  <a:schemeClr val="dk2"/>
                </a:solidFill>
              </a:defRPr>
            </a:lvl4pPr>
            <a:lvl5pPr lvl="4">
              <a:spcBef>
                <a:spcPts val="0"/>
              </a:spcBef>
              <a:spcAft>
                <a:spcPts val="0"/>
              </a:spcAft>
              <a:buClr>
                <a:schemeClr val="dk2"/>
              </a:buClr>
              <a:buSzPts val="1800"/>
              <a:buNone/>
              <a:defRPr>
                <a:solidFill>
                  <a:schemeClr val="dk2"/>
                </a:solidFill>
              </a:defRPr>
            </a:lvl5pPr>
            <a:lvl6pPr lvl="5">
              <a:spcBef>
                <a:spcPts val="0"/>
              </a:spcBef>
              <a:spcAft>
                <a:spcPts val="0"/>
              </a:spcAft>
              <a:buClr>
                <a:schemeClr val="dk2"/>
              </a:buClr>
              <a:buSzPts val="1800"/>
              <a:buNone/>
              <a:defRPr>
                <a:solidFill>
                  <a:schemeClr val="dk2"/>
                </a:solidFill>
              </a:defRPr>
            </a:lvl6pPr>
            <a:lvl7pPr lvl="6">
              <a:spcBef>
                <a:spcPts val="0"/>
              </a:spcBef>
              <a:spcAft>
                <a:spcPts val="0"/>
              </a:spcAft>
              <a:buClr>
                <a:schemeClr val="dk2"/>
              </a:buClr>
              <a:buSzPts val="1800"/>
              <a:buNone/>
              <a:defRPr>
                <a:solidFill>
                  <a:schemeClr val="dk2"/>
                </a:solidFill>
              </a:defRPr>
            </a:lvl7pPr>
            <a:lvl8pPr lvl="7">
              <a:spcBef>
                <a:spcPts val="0"/>
              </a:spcBef>
              <a:spcAft>
                <a:spcPts val="0"/>
              </a:spcAft>
              <a:buClr>
                <a:schemeClr val="dk2"/>
              </a:buClr>
              <a:buSzPts val="1800"/>
              <a:buNone/>
              <a:defRPr>
                <a:solidFill>
                  <a:schemeClr val="dk2"/>
                </a:solidFill>
              </a:defRPr>
            </a:lvl8pPr>
            <a:lvl9pPr lvl="8">
              <a:spcBef>
                <a:spcPts val="0"/>
              </a:spcBef>
              <a:spcAft>
                <a:spcPts val="0"/>
              </a:spcAft>
              <a:buClr>
                <a:schemeClr val="dk2"/>
              </a:buClr>
              <a:buSzPts val="1800"/>
              <a:buNone/>
              <a:defRPr>
                <a:solidFill>
                  <a:schemeClr val="dk2"/>
                </a:solidFill>
              </a:defRPr>
            </a:lvl9pPr>
          </a:lstStyle>
          <a:p/>
        </p:txBody>
      </p:sp>
      <p:sp>
        <p:nvSpPr>
          <p:cNvPr id="137" name="Google Shape;137;p22"/>
          <p:cNvSpPr txBox="1"/>
          <p:nvPr>
            <p:ph idx="7" type="subTitle"/>
          </p:nvPr>
        </p:nvSpPr>
        <p:spPr>
          <a:xfrm>
            <a:off x="3600" y="376605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38" name="Google Shape;138;p22"/>
          <p:cNvSpPr txBox="1"/>
          <p:nvPr>
            <p:ph idx="8" type="subTitle"/>
          </p:nvPr>
        </p:nvSpPr>
        <p:spPr>
          <a:xfrm>
            <a:off x="2967375" y="376605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solidFill>
                  <a:schemeClr val="dk2"/>
                </a:solidFill>
              </a:defRPr>
            </a:lvl1pPr>
            <a:lvl2pPr lvl="1">
              <a:spcBef>
                <a:spcPts val="0"/>
              </a:spcBef>
              <a:spcAft>
                <a:spcPts val="0"/>
              </a:spcAft>
              <a:buClr>
                <a:schemeClr val="dk2"/>
              </a:buClr>
              <a:buSzPts val="1800"/>
              <a:buNone/>
              <a:defRPr>
                <a:solidFill>
                  <a:schemeClr val="dk2"/>
                </a:solidFill>
              </a:defRPr>
            </a:lvl2pPr>
            <a:lvl3pPr lvl="2">
              <a:spcBef>
                <a:spcPts val="0"/>
              </a:spcBef>
              <a:spcAft>
                <a:spcPts val="0"/>
              </a:spcAft>
              <a:buClr>
                <a:schemeClr val="dk2"/>
              </a:buClr>
              <a:buSzPts val="1800"/>
              <a:buNone/>
              <a:defRPr>
                <a:solidFill>
                  <a:schemeClr val="dk2"/>
                </a:solidFill>
              </a:defRPr>
            </a:lvl3pPr>
            <a:lvl4pPr lvl="3">
              <a:spcBef>
                <a:spcPts val="0"/>
              </a:spcBef>
              <a:spcAft>
                <a:spcPts val="0"/>
              </a:spcAft>
              <a:buClr>
                <a:schemeClr val="dk2"/>
              </a:buClr>
              <a:buSzPts val="1800"/>
              <a:buNone/>
              <a:defRPr>
                <a:solidFill>
                  <a:schemeClr val="dk2"/>
                </a:solidFill>
              </a:defRPr>
            </a:lvl4pPr>
            <a:lvl5pPr lvl="4">
              <a:spcBef>
                <a:spcPts val="0"/>
              </a:spcBef>
              <a:spcAft>
                <a:spcPts val="0"/>
              </a:spcAft>
              <a:buClr>
                <a:schemeClr val="dk2"/>
              </a:buClr>
              <a:buSzPts val="1800"/>
              <a:buNone/>
              <a:defRPr>
                <a:solidFill>
                  <a:schemeClr val="dk2"/>
                </a:solidFill>
              </a:defRPr>
            </a:lvl5pPr>
            <a:lvl6pPr lvl="5">
              <a:spcBef>
                <a:spcPts val="0"/>
              </a:spcBef>
              <a:spcAft>
                <a:spcPts val="0"/>
              </a:spcAft>
              <a:buClr>
                <a:schemeClr val="dk2"/>
              </a:buClr>
              <a:buSzPts val="1800"/>
              <a:buNone/>
              <a:defRPr>
                <a:solidFill>
                  <a:schemeClr val="dk2"/>
                </a:solidFill>
              </a:defRPr>
            </a:lvl6pPr>
            <a:lvl7pPr lvl="6">
              <a:spcBef>
                <a:spcPts val="0"/>
              </a:spcBef>
              <a:spcAft>
                <a:spcPts val="0"/>
              </a:spcAft>
              <a:buClr>
                <a:schemeClr val="dk2"/>
              </a:buClr>
              <a:buSzPts val="1800"/>
              <a:buNone/>
              <a:defRPr>
                <a:solidFill>
                  <a:schemeClr val="dk2"/>
                </a:solidFill>
              </a:defRPr>
            </a:lvl7pPr>
            <a:lvl8pPr lvl="7">
              <a:spcBef>
                <a:spcPts val="0"/>
              </a:spcBef>
              <a:spcAft>
                <a:spcPts val="0"/>
              </a:spcAft>
              <a:buClr>
                <a:schemeClr val="dk2"/>
              </a:buClr>
              <a:buSzPts val="1800"/>
              <a:buNone/>
              <a:defRPr>
                <a:solidFill>
                  <a:schemeClr val="dk2"/>
                </a:solidFill>
              </a:defRPr>
            </a:lvl8pPr>
            <a:lvl9pPr lvl="8">
              <a:spcBef>
                <a:spcPts val="0"/>
              </a:spcBef>
              <a:spcAft>
                <a:spcPts val="0"/>
              </a:spcAft>
              <a:buClr>
                <a:schemeClr val="dk2"/>
              </a:buClr>
              <a:buSzPts val="1800"/>
              <a:buNone/>
              <a:defRPr>
                <a:solidFill>
                  <a:schemeClr val="dk2"/>
                </a:solidFill>
              </a:defRPr>
            </a:lvl9pPr>
          </a:lstStyle>
          <a:p/>
        </p:txBody>
      </p:sp>
      <p:sp>
        <p:nvSpPr>
          <p:cNvPr id="139" name="Google Shape;139;p22"/>
          <p:cNvSpPr txBox="1"/>
          <p:nvPr>
            <p:ph idx="9" type="subTitle"/>
          </p:nvPr>
        </p:nvSpPr>
        <p:spPr>
          <a:xfrm>
            <a:off x="5836800" y="376605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ALT 1">
  <p:cSld name="CUSTOM_3">
    <p:spTree>
      <p:nvGrpSpPr>
        <p:cNvPr id="140" name="Shape 140"/>
        <p:cNvGrpSpPr/>
        <p:nvPr/>
      </p:nvGrpSpPr>
      <p:grpSpPr>
        <a:xfrm>
          <a:off x="0" y="0"/>
          <a:ext cx="0" cy="0"/>
          <a:chOff x="0" y="0"/>
          <a:chExt cx="0" cy="0"/>
        </a:xfrm>
      </p:grpSpPr>
      <p:sp>
        <p:nvSpPr>
          <p:cNvPr id="141" name="Google Shape;141;p23"/>
          <p:cNvSpPr txBox="1"/>
          <p:nvPr>
            <p:ph type="title"/>
          </p:nvPr>
        </p:nvSpPr>
        <p:spPr>
          <a:xfrm>
            <a:off x="137160" y="228600"/>
            <a:ext cx="64803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142" name="Google Shape;142;p23"/>
          <p:cNvSpPr txBox="1"/>
          <p:nvPr>
            <p:ph idx="1" type="body"/>
          </p:nvPr>
        </p:nvSpPr>
        <p:spPr>
          <a:xfrm>
            <a:off x="4541200" y="3027628"/>
            <a:ext cx="2261700" cy="1292400"/>
          </a:xfrm>
          <a:prstGeom prst="rect">
            <a:avLst/>
          </a:prstGeom>
        </p:spPr>
        <p:txBody>
          <a:bodyPr anchorCtr="0" anchor="t" bIns="91425" lIns="0" spcFirstLastPara="1" rIns="91425" wrap="square" tIns="91425">
            <a:noAutofit/>
          </a:bodyPr>
          <a:lstStyle>
            <a:lvl1pPr indent="-304800" lvl="0" marL="457200">
              <a:lnSpc>
                <a:spcPct val="100000"/>
              </a:lnSpc>
              <a:spcBef>
                <a:spcPts val="0"/>
              </a:spcBef>
              <a:spcAft>
                <a:spcPts val="0"/>
              </a:spcAft>
              <a:buSzPts val="12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143" name="Google Shape;143;p23"/>
          <p:cNvSpPr txBox="1"/>
          <p:nvPr>
            <p:ph idx="2" type="subTitle"/>
          </p:nvPr>
        </p:nvSpPr>
        <p:spPr>
          <a:xfrm>
            <a:off x="4461225" y="2399875"/>
            <a:ext cx="2199900" cy="514200"/>
          </a:xfrm>
          <a:prstGeom prst="rect">
            <a:avLst/>
          </a:prstGeom>
        </p:spPr>
        <p:txBody>
          <a:bodyPr anchorCtr="0" anchor="ctr" bIns="91425" lIns="91425" spcFirstLastPara="1" rIns="91425" wrap="square" tIns="91425">
            <a:spAutoFit/>
          </a:bodyPr>
          <a:lstStyle>
            <a:lvl1pPr lvl="0">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1pPr>
            <a:lvl2pPr lvl="1">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44" name="Google Shape;144;p23"/>
          <p:cNvSpPr txBox="1"/>
          <p:nvPr>
            <p:ph idx="3" type="body"/>
          </p:nvPr>
        </p:nvSpPr>
        <p:spPr>
          <a:xfrm>
            <a:off x="529800" y="3788256"/>
            <a:ext cx="3230400" cy="895500"/>
          </a:xfrm>
          <a:prstGeom prst="rect">
            <a:avLst/>
          </a:prstGeom>
        </p:spPr>
        <p:txBody>
          <a:bodyPr anchorCtr="0" anchor="t" bIns="91425" lIns="0" spcFirstLastPara="1" rIns="0" wrap="square" tIns="0">
            <a:noAutofit/>
          </a:bodyPr>
          <a:lstStyle>
            <a:lvl1pPr indent="-304800" lvl="0" marL="457200">
              <a:spcBef>
                <a:spcPts val="0"/>
              </a:spcBef>
              <a:spcAft>
                <a:spcPts val="0"/>
              </a:spcAft>
              <a:buClr>
                <a:schemeClr val="lt1"/>
              </a:buClr>
              <a:buSzPts val="1200"/>
              <a:buFont typeface="Afacad Flux"/>
              <a:buChar char="●"/>
              <a:defRPr/>
            </a:lvl1pPr>
            <a:lvl2pPr indent="-304800" lvl="1" marL="914400">
              <a:spcBef>
                <a:spcPts val="0"/>
              </a:spcBef>
              <a:spcAft>
                <a:spcPts val="0"/>
              </a:spcAft>
              <a:buClr>
                <a:schemeClr val="lt1"/>
              </a:buClr>
              <a:buSzPts val="1200"/>
              <a:buFont typeface="Afacad Flux"/>
              <a:buChar char="○"/>
              <a:defRPr/>
            </a:lvl2pPr>
            <a:lvl3pPr indent="-304800" lvl="2" marL="1371600">
              <a:spcBef>
                <a:spcPts val="0"/>
              </a:spcBef>
              <a:spcAft>
                <a:spcPts val="0"/>
              </a:spcAft>
              <a:buClr>
                <a:schemeClr val="lt1"/>
              </a:buClr>
              <a:buSzPts val="1200"/>
              <a:buFont typeface="Afacad Flux"/>
              <a:buChar char="■"/>
              <a:defRPr/>
            </a:lvl3pPr>
            <a:lvl4pPr indent="-304800" lvl="3" marL="1828800">
              <a:spcBef>
                <a:spcPts val="0"/>
              </a:spcBef>
              <a:spcAft>
                <a:spcPts val="0"/>
              </a:spcAft>
              <a:buClr>
                <a:schemeClr val="lt1"/>
              </a:buClr>
              <a:buSzPts val="1200"/>
              <a:buFont typeface="Afacad Flux"/>
              <a:buChar char="●"/>
              <a:defRPr/>
            </a:lvl4pPr>
            <a:lvl5pPr indent="-304800" lvl="4" marL="2286000">
              <a:spcBef>
                <a:spcPts val="0"/>
              </a:spcBef>
              <a:spcAft>
                <a:spcPts val="0"/>
              </a:spcAft>
              <a:buClr>
                <a:schemeClr val="lt1"/>
              </a:buClr>
              <a:buSzPts val="1200"/>
              <a:buFont typeface="Afacad Flux"/>
              <a:buChar char="○"/>
              <a:defRPr/>
            </a:lvl5pPr>
            <a:lvl6pPr indent="-304800" lvl="5" marL="2743200">
              <a:spcBef>
                <a:spcPts val="0"/>
              </a:spcBef>
              <a:spcAft>
                <a:spcPts val="0"/>
              </a:spcAft>
              <a:buClr>
                <a:schemeClr val="lt1"/>
              </a:buClr>
              <a:buSzPts val="1200"/>
              <a:buFont typeface="Afacad Flux"/>
              <a:buChar char="■"/>
              <a:defRPr/>
            </a:lvl6pPr>
            <a:lvl7pPr indent="-304800" lvl="6" marL="3200400">
              <a:spcBef>
                <a:spcPts val="0"/>
              </a:spcBef>
              <a:spcAft>
                <a:spcPts val="0"/>
              </a:spcAft>
              <a:buClr>
                <a:schemeClr val="lt1"/>
              </a:buClr>
              <a:buSzPts val="1200"/>
              <a:buFont typeface="Afacad Flux"/>
              <a:buChar char="●"/>
              <a:defRPr/>
            </a:lvl7pPr>
            <a:lvl8pPr indent="-304800" lvl="7" marL="3657600">
              <a:spcBef>
                <a:spcPts val="0"/>
              </a:spcBef>
              <a:spcAft>
                <a:spcPts val="0"/>
              </a:spcAft>
              <a:buClr>
                <a:schemeClr val="lt1"/>
              </a:buClr>
              <a:buSzPts val="1200"/>
              <a:buFont typeface="Afacad Flux"/>
              <a:buChar char="○"/>
              <a:defRPr/>
            </a:lvl8pPr>
            <a:lvl9pPr indent="-304800" lvl="8" marL="4114800">
              <a:spcBef>
                <a:spcPts val="0"/>
              </a:spcBef>
              <a:spcAft>
                <a:spcPts val="0"/>
              </a:spcAft>
              <a:buClr>
                <a:schemeClr val="lt1"/>
              </a:buClr>
              <a:buSzPts val="1200"/>
              <a:buFont typeface="Afacad Flux"/>
              <a:buChar char="■"/>
              <a:defRPr/>
            </a:lvl9pPr>
          </a:lstStyle>
          <a:p/>
        </p:txBody>
      </p:sp>
      <p:sp>
        <p:nvSpPr>
          <p:cNvPr id="145" name="Google Shape;145;p23"/>
          <p:cNvSpPr txBox="1"/>
          <p:nvPr>
            <p:ph idx="4" type="subTitle"/>
          </p:nvPr>
        </p:nvSpPr>
        <p:spPr>
          <a:xfrm>
            <a:off x="529800" y="3340283"/>
            <a:ext cx="3153000" cy="290100"/>
          </a:xfrm>
          <a:prstGeom prst="rect">
            <a:avLst/>
          </a:prstGeom>
        </p:spPr>
        <p:txBody>
          <a:bodyPr anchorCtr="0" anchor="ctr" bIns="91425" lIns="0" spcFirstLastPara="1" rIns="0" wrap="square" tIns="0">
            <a:spAutoFit/>
          </a:bodyPr>
          <a:lstStyle>
            <a:lvl1pPr lvl="0">
              <a:spcBef>
                <a:spcPts val="0"/>
              </a:spcBef>
              <a:spcAft>
                <a:spcPts val="0"/>
              </a:spcAft>
              <a:buSzPts val="1800"/>
              <a:buFont typeface="Afacad Flux SemiBold"/>
              <a:buNone/>
              <a:defRPr>
                <a:latin typeface="Afacad Flux SemiBold"/>
                <a:ea typeface="Afacad Flux SemiBold"/>
                <a:cs typeface="Afacad Flux SemiBold"/>
                <a:sym typeface="Afacad Flux SemiBold"/>
              </a:defRPr>
            </a:lvl1pPr>
            <a:lvl2pPr lvl="1">
              <a:spcBef>
                <a:spcPts val="0"/>
              </a:spcBef>
              <a:spcAft>
                <a:spcPts val="0"/>
              </a:spcAft>
              <a:buSzPts val="1800"/>
              <a:buFont typeface="Afacad Flux SemiBold"/>
              <a:buNone/>
              <a:defRPr>
                <a:latin typeface="Afacad Flux SemiBold"/>
                <a:ea typeface="Afacad Flux SemiBold"/>
                <a:cs typeface="Afacad Flux SemiBold"/>
                <a:sym typeface="Afacad Flux SemiBold"/>
              </a:defRPr>
            </a:lvl2pPr>
            <a:lvl3pPr lvl="2">
              <a:spcBef>
                <a:spcPts val="0"/>
              </a:spcBef>
              <a:spcAft>
                <a:spcPts val="0"/>
              </a:spcAft>
              <a:buSzPts val="1800"/>
              <a:buFont typeface="Afacad Flux SemiBold"/>
              <a:buNone/>
              <a:defRPr>
                <a:latin typeface="Afacad Flux SemiBold"/>
                <a:ea typeface="Afacad Flux SemiBold"/>
                <a:cs typeface="Afacad Flux SemiBold"/>
                <a:sym typeface="Afacad Flux SemiBold"/>
              </a:defRPr>
            </a:lvl3pPr>
            <a:lvl4pPr lvl="3">
              <a:spcBef>
                <a:spcPts val="0"/>
              </a:spcBef>
              <a:spcAft>
                <a:spcPts val="0"/>
              </a:spcAft>
              <a:buSzPts val="1800"/>
              <a:buFont typeface="Afacad Flux SemiBold"/>
              <a:buNone/>
              <a:defRPr>
                <a:latin typeface="Afacad Flux SemiBold"/>
                <a:ea typeface="Afacad Flux SemiBold"/>
                <a:cs typeface="Afacad Flux SemiBold"/>
                <a:sym typeface="Afacad Flux SemiBold"/>
              </a:defRPr>
            </a:lvl4pPr>
            <a:lvl5pPr lvl="4">
              <a:spcBef>
                <a:spcPts val="0"/>
              </a:spcBef>
              <a:spcAft>
                <a:spcPts val="0"/>
              </a:spcAft>
              <a:buSzPts val="1800"/>
              <a:buFont typeface="Afacad Flux SemiBold"/>
              <a:buNone/>
              <a:defRPr>
                <a:latin typeface="Afacad Flux SemiBold"/>
                <a:ea typeface="Afacad Flux SemiBold"/>
                <a:cs typeface="Afacad Flux SemiBold"/>
                <a:sym typeface="Afacad Flux SemiBold"/>
              </a:defRPr>
            </a:lvl5pPr>
            <a:lvl6pPr lvl="5">
              <a:spcBef>
                <a:spcPts val="0"/>
              </a:spcBef>
              <a:spcAft>
                <a:spcPts val="0"/>
              </a:spcAft>
              <a:buSzPts val="1800"/>
              <a:buFont typeface="Afacad Flux SemiBold"/>
              <a:buNone/>
              <a:defRPr>
                <a:latin typeface="Afacad Flux SemiBold"/>
                <a:ea typeface="Afacad Flux SemiBold"/>
                <a:cs typeface="Afacad Flux SemiBold"/>
                <a:sym typeface="Afacad Flux SemiBold"/>
              </a:defRPr>
            </a:lvl6pPr>
            <a:lvl7pPr lvl="6">
              <a:spcBef>
                <a:spcPts val="0"/>
              </a:spcBef>
              <a:spcAft>
                <a:spcPts val="0"/>
              </a:spcAft>
              <a:buSzPts val="1800"/>
              <a:buFont typeface="Afacad Flux SemiBold"/>
              <a:buNone/>
              <a:defRPr>
                <a:latin typeface="Afacad Flux SemiBold"/>
                <a:ea typeface="Afacad Flux SemiBold"/>
                <a:cs typeface="Afacad Flux SemiBold"/>
                <a:sym typeface="Afacad Flux SemiBold"/>
              </a:defRPr>
            </a:lvl7pPr>
            <a:lvl8pPr lvl="7">
              <a:spcBef>
                <a:spcPts val="0"/>
              </a:spcBef>
              <a:spcAft>
                <a:spcPts val="0"/>
              </a:spcAft>
              <a:buSzPts val="1800"/>
              <a:buFont typeface="Afacad Flux SemiBold"/>
              <a:buNone/>
              <a:defRPr>
                <a:latin typeface="Afacad Flux SemiBold"/>
                <a:ea typeface="Afacad Flux SemiBold"/>
                <a:cs typeface="Afacad Flux SemiBold"/>
                <a:sym typeface="Afacad Flux SemiBold"/>
              </a:defRPr>
            </a:lvl8pPr>
            <a:lvl9pPr lvl="8">
              <a:spcBef>
                <a:spcPts val="0"/>
              </a:spcBef>
              <a:spcAft>
                <a:spcPts val="0"/>
              </a:spcAft>
              <a:buSzPts val="1800"/>
              <a:buFont typeface="Afacad Flux SemiBold"/>
              <a:buNone/>
              <a:defRPr>
                <a:latin typeface="Afacad Flux SemiBold"/>
                <a:ea typeface="Afacad Flux SemiBold"/>
                <a:cs typeface="Afacad Flux SemiBold"/>
                <a:sym typeface="Afacad Flux SemiBold"/>
              </a:defRPr>
            </a:lvl9pPr>
          </a:lstStyle>
          <a:p/>
        </p:txBody>
      </p:sp>
      <p:sp>
        <p:nvSpPr>
          <p:cNvPr id="146" name="Google Shape;146;p23"/>
          <p:cNvSpPr/>
          <p:nvPr>
            <p:ph idx="5" type="pic"/>
          </p:nvPr>
        </p:nvSpPr>
        <p:spPr>
          <a:xfrm>
            <a:off x="246888" y="1112076"/>
            <a:ext cx="3819900" cy="1802100"/>
          </a:xfrm>
          <a:prstGeom prst="roundRect">
            <a:avLst>
              <a:gd fmla="val 19372" name="adj"/>
            </a:avLst>
          </a:prstGeom>
          <a:solidFill>
            <a:schemeClr val="dk2"/>
          </a:solidFill>
          <a:ln>
            <a:noFill/>
          </a:ln>
        </p:spPr>
      </p:sp>
      <p:sp>
        <p:nvSpPr>
          <p:cNvPr id="147" name="Google Shape;147;p23"/>
          <p:cNvSpPr/>
          <p:nvPr>
            <p:ph idx="6" type="pic"/>
          </p:nvPr>
        </p:nvSpPr>
        <p:spPr>
          <a:xfrm>
            <a:off x="7184100" y="1112075"/>
            <a:ext cx="1731300" cy="3571800"/>
          </a:xfrm>
          <a:prstGeom prst="roundRect">
            <a:avLst>
              <a:gd fmla="val 18739" name="adj"/>
            </a:avLst>
          </a:prstGeom>
          <a:solidFill>
            <a:schemeClr val="dk2"/>
          </a:solidFill>
          <a:ln>
            <a:noFill/>
          </a:ln>
        </p:spPr>
      </p:sp>
    </p:spTree>
  </p:cSld>
  <p:clrMapOvr>
    <a:masterClrMapping/>
  </p:clrMapOvr>
  <p:extLst>
    <p:ext uri="{DCECCB84-F9BA-43D5-87BE-67443E8EF086}">
      <p15:sldGuideLst>
        <p15:guide id="1" orient="horz" pos="108">
          <p15:clr>
            <a:srgbClr val="E46962"/>
          </p15:clr>
        </p15:guide>
        <p15:guide id="2" pos="33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BLANK_1_1_1_1_1_1_1_1_1_1_1_1_1_1_1_1_1_1_1_2">
    <p:spTree>
      <p:nvGrpSpPr>
        <p:cNvPr id="148" name="Shape 148"/>
        <p:cNvGrpSpPr/>
        <p:nvPr/>
      </p:nvGrpSpPr>
      <p:grpSpPr>
        <a:xfrm>
          <a:off x="0" y="0"/>
          <a:ext cx="0" cy="0"/>
          <a:chOff x="0" y="0"/>
          <a:chExt cx="0" cy="0"/>
        </a:xfrm>
      </p:grpSpPr>
      <p:sp>
        <p:nvSpPr>
          <p:cNvPr id="149" name="Google Shape;149;p24"/>
          <p:cNvSpPr/>
          <p:nvPr>
            <p:ph idx="2" type="pic"/>
          </p:nvPr>
        </p:nvSpPr>
        <p:spPr>
          <a:xfrm>
            <a:off x="0" y="0"/>
            <a:ext cx="9144000" cy="5143500"/>
          </a:xfrm>
          <a:prstGeom prst="roundRect">
            <a:avLst>
              <a:gd fmla="val 0" name="adj"/>
            </a:avLst>
          </a:prstGeom>
          <a:solidFill>
            <a:schemeClr val="dk2"/>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ALT 3">
  <p:cSld name="BLANK_1_1_1_1_1_1_1_1_1_1_1_1_1_1_1_1_1_1_1_1_1_1">
    <p:spTree>
      <p:nvGrpSpPr>
        <p:cNvPr id="150" name="Shape 150"/>
        <p:cNvGrpSpPr/>
        <p:nvPr/>
      </p:nvGrpSpPr>
      <p:grpSpPr>
        <a:xfrm>
          <a:off x="0" y="0"/>
          <a:ext cx="0" cy="0"/>
          <a:chOff x="0" y="0"/>
          <a:chExt cx="0" cy="0"/>
        </a:xfrm>
      </p:grpSpPr>
      <p:sp>
        <p:nvSpPr>
          <p:cNvPr id="151" name="Google Shape;151;p25"/>
          <p:cNvSpPr txBox="1"/>
          <p:nvPr>
            <p:ph type="title"/>
          </p:nvPr>
        </p:nvSpPr>
        <p:spPr>
          <a:xfrm>
            <a:off x="137160" y="228600"/>
            <a:ext cx="64803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152" name="Google Shape;152;p25"/>
          <p:cNvSpPr/>
          <p:nvPr>
            <p:ph idx="2" type="pic"/>
          </p:nvPr>
        </p:nvSpPr>
        <p:spPr>
          <a:xfrm>
            <a:off x="228700" y="1186575"/>
            <a:ext cx="1655100" cy="1659600"/>
          </a:xfrm>
          <a:prstGeom prst="teardrop">
            <a:avLst>
              <a:gd fmla="val 100000" name="adj"/>
            </a:avLst>
          </a:prstGeom>
          <a:solidFill>
            <a:schemeClr val="dk2"/>
          </a:solidFill>
          <a:ln>
            <a:noFill/>
          </a:ln>
        </p:spPr>
      </p:sp>
      <p:sp>
        <p:nvSpPr>
          <p:cNvPr id="153" name="Google Shape;153;p25"/>
          <p:cNvSpPr/>
          <p:nvPr>
            <p:ph idx="3" type="pic"/>
          </p:nvPr>
        </p:nvSpPr>
        <p:spPr>
          <a:xfrm>
            <a:off x="228600" y="3022029"/>
            <a:ext cx="1655100" cy="1659600"/>
          </a:xfrm>
          <a:prstGeom prst="roundRect">
            <a:avLst>
              <a:gd fmla="val 12203" name="adj"/>
            </a:avLst>
          </a:prstGeom>
          <a:solidFill>
            <a:schemeClr val="dk2"/>
          </a:solidFill>
          <a:ln>
            <a:noFill/>
          </a:ln>
        </p:spPr>
      </p:sp>
      <p:sp>
        <p:nvSpPr>
          <p:cNvPr id="154" name="Google Shape;154;p25"/>
          <p:cNvSpPr/>
          <p:nvPr>
            <p:ph idx="4" type="pic"/>
          </p:nvPr>
        </p:nvSpPr>
        <p:spPr>
          <a:xfrm>
            <a:off x="2040400" y="1186575"/>
            <a:ext cx="1568400" cy="3495000"/>
          </a:xfrm>
          <a:prstGeom prst="roundRect">
            <a:avLst>
              <a:gd fmla="val 50000" name="adj"/>
            </a:avLst>
          </a:prstGeom>
          <a:solidFill>
            <a:schemeClr val="dk2"/>
          </a:solidFill>
          <a:ln>
            <a:noFill/>
          </a:ln>
        </p:spPr>
      </p:sp>
      <p:sp>
        <p:nvSpPr>
          <p:cNvPr id="155" name="Google Shape;155;p25"/>
          <p:cNvSpPr/>
          <p:nvPr>
            <p:ph idx="5" type="pic"/>
          </p:nvPr>
        </p:nvSpPr>
        <p:spPr>
          <a:xfrm>
            <a:off x="3759350" y="1186575"/>
            <a:ext cx="3437100" cy="3495000"/>
          </a:xfrm>
          <a:prstGeom prst="roundRect">
            <a:avLst>
              <a:gd fmla="val 12203" name="adj"/>
            </a:avLst>
          </a:prstGeom>
          <a:solidFill>
            <a:schemeClr val="dk2"/>
          </a:solidFill>
          <a:ln>
            <a:noFill/>
          </a:ln>
        </p:spPr>
      </p:sp>
      <p:sp>
        <p:nvSpPr>
          <p:cNvPr id="156" name="Google Shape;156;p25"/>
          <p:cNvSpPr/>
          <p:nvPr>
            <p:ph idx="6" type="pic"/>
          </p:nvPr>
        </p:nvSpPr>
        <p:spPr>
          <a:xfrm>
            <a:off x="7347000" y="1186575"/>
            <a:ext cx="1568400" cy="3495000"/>
          </a:xfrm>
          <a:prstGeom prst="roundRect">
            <a:avLst>
              <a:gd fmla="val 50000" name="adj"/>
            </a:avLst>
          </a:prstGeom>
          <a:solidFill>
            <a:schemeClr val="dk2"/>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ALT 2">
  <p:cSld name="CUSTOM_7_1_1_1_1_1_1_1_1_1_1_1_1_1_1_1_1_3_2_1">
    <p:spTree>
      <p:nvGrpSpPr>
        <p:cNvPr id="157" name="Shape 157"/>
        <p:cNvGrpSpPr/>
        <p:nvPr/>
      </p:nvGrpSpPr>
      <p:grpSpPr>
        <a:xfrm>
          <a:off x="0" y="0"/>
          <a:ext cx="0" cy="0"/>
          <a:chOff x="0" y="0"/>
          <a:chExt cx="0" cy="0"/>
        </a:xfrm>
      </p:grpSpPr>
      <p:sp>
        <p:nvSpPr>
          <p:cNvPr id="158" name="Google Shape;158;p26"/>
          <p:cNvSpPr txBox="1"/>
          <p:nvPr>
            <p:ph type="title"/>
          </p:nvPr>
        </p:nvSpPr>
        <p:spPr>
          <a:xfrm>
            <a:off x="137154" y="228600"/>
            <a:ext cx="3682200" cy="587700"/>
          </a:xfrm>
          <a:prstGeom prst="rect">
            <a:avLst/>
          </a:prstGeom>
        </p:spPr>
        <p:txBody>
          <a:bodyPr anchorCtr="0" anchor="t" bIns="91425" lIns="91425" spcFirstLastPara="1" rIns="91425" wrap="square" tIns="91425">
            <a:noAutofit/>
          </a:bodyPr>
          <a:lstStyle>
            <a:lvl1pPr lvl="0">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159" name="Google Shape;159;p26"/>
          <p:cNvSpPr txBox="1"/>
          <p:nvPr>
            <p:ph idx="1" type="body"/>
          </p:nvPr>
        </p:nvSpPr>
        <p:spPr>
          <a:xfrm>
            <a:off x="246925" y="2825125"/>
            <a:ext cx="3776100" cy="1858500"/>
          </a:xfrm>
          <a:prstGeom prst="rect">
            <a:avLst/>
          </a:prstGeom>
        </p:spPr>
        <p:txBody>
          <a:bodyPr anchorCtr="0" anchor="t" bIns="182875" lIns="182875" spcFirstLastPara="1" rIns="182875" wrap="square" tIns="182875">
            <a:spAutoFit/>
          </a:bodyPr>
          <a:lstStyle>
            <a:lvl1pPr indent="-292100" lvl="0" marL="457200">
              <a:lnSpc>
                <a:spcPct val="115000"/>
              </a:lnSpc>
              <a:spcBef>
                <a:spcPts val="0"/>
              </a:spcBef>
              <a:spcAft>
                <a:spcPts val="0"/>
              </a:spcAft>
              <a:buClr>
                <a:schemeClr val="lt1"/>
              </a:buClr>
              <a:buSzPts val="1000"/>
              <a:buFont typeface="Afacad Flux"/>
              <a:buChar char="●"/>
              <a:defRPr sz="1000"/>
            </a:lvl1pPr>
            <a:lvl2pPr indent="-292100" lvl="1" marL="914400">
              <a:lnSpc>
                <a:spcPct val="115000"/>
              </a:lnSpc>
              <a:spcBef>
                <a:spcPts val="0"/>
              </a:spcBef>
              <a:spcAft>
                <a:spcPts val="0"/>
              </a:spcAft>
              <a:buClr>
                <a:schemeClr val="lt1"/>
              </a:buClr>
              <a:buSzPts val="1000"/>
              <a:buFont typeface="Afacad Flux"/>
              <a:buChar char="○"/>
              <a:defRPr sz="1000"/>
            </a:lvl2pPr>
            <a:lvl3pPr indent="-292100" lvl="2" marL="1371600">
              <a:lnSpc>
                <a:spcPct val="115000"/>
              </a:lnSpc>
              <a:spcBef>
                <a:spcPts val="0"/>
              </a:spcBef>
              <a:spcAft>
                <a:spcPts val="0"/>
              </a:spcAft>
              <a:buClr>
                <a:schemeClr val="lt1"/>
              </a:buClr>
              <a:buSzPts val="1000"/>
              <a:buFont typeface="Afacad Flux"/>
              <a:buChar char="■"/>
              <a:defRPr sz="1000"/>
            </a:lvl3pPr>
            <a:lvl4pPr indent="-292100" lvl="3" marL="1828800">
              <a:lnSpc>
                <a:spcPct val="115000"/>
              </a:lnSpc>
              <a:spcBef>
                <a:spcPts val="0"/>
              </a:spcBef>
              <a:spcAft>
                <a:spcPts val="0"/>
              </a:spcAft>
              <a:buClr>
                <a:schemeClr val="lt1"/>
              </a:buClr>
              <a:buSzPts val="1000"/>
              <a:buFont typeface="Afacad Flux"/>
              <a:buChar char="●"/>
              <a:defRPr sz="1000"/>
            </a:lvl4pPr>
            <a:lvl5pPr indent="-292100" lvl="4" marL="2286000">
              <a:lnSpc>
                <a:spcPct val="115000"/>
              </a:lnSpc>
              <a:spcBef>
                <a:spcPts val="0"/>
              </a:spcBef>
              <a:spcAft>
                <a:spcPts val="0"/>
              </a:spcAft>
              <a:buClr>
                <a:schemeClr val="lt1"/>
              </a:buClr>
              <a:buSzPts val="1000"/>
              <a:buFont typeface="Afacad Flux"/>
              <a:buChar char="○"/>
              <a:defRPr sz="1000"/>
            </a:lvl5pPr>
            <a:lvl6pPr indent="-292100" lvl="5" marL="2743200">
              <a:lnSpc>
                <a:spcPct val="115000"/>
              </a:lnSpc>
              <a:spcBef>
                <a:spcPts val="0"/>
              </a:spcBef>
              <a:spcAft>
                <a:spcPts val="0"/>
              </a:spcAft>
              <a:buClr>
                <a:schemeClr val="lt1"/>
              </a:buClr>
              <a:buSzPts val="1000"/>
              <a:buFont typeface="Afacad Flux"/>
              <a:buChar char="■"/>
              <a:defRPr sz="1000"/>
            </a:lvl6pPr>
            <a:lvl7pPr indent="-292100" lvl="6" marL="3200400">
              <a:lnSpc>
                <a:spcPct val="115000"/>
              </a:lnSpc>
              <a:spcBef>
                <a:spcPts val="0"/>
              </a:spcBef>
              <a:spcAft>
                <a:spcPts val="0"/>
              </a:spcAft>
              <a:buClr>
                <a:schemeClr val="lt1"/>
              </a:buClr>
              <a:buSzPts val="1000"/>
              <a:buFont typeface="Afacad Flux"/>
              <a:buChar char="●"/>
              <a:defRPr sz="1000"/>
            </a:lvl7pPr>
            <a:lvl8pPr indent="-292100" lvl="7" marL="3657600">
              <a:lnSpc>
                <a:spcPct val="115000"/>
              </a:lnSpc>
              <a:spcBef>
                <a:spcPts val="0"/>
              </a:spcBef>
              <a:spcAft>
                <a:spcPts val="0"/>
              </a:spcAft>
              <a:buClr>
                <a:schemeClr val="lt1"/>
              </a:buClr>
              <a:buSzPts val="1000"/>
              <a:buFont typeface="Afacad Flux"/>
              <a:buChar char="○"/>
              <a:defRPr sz="1000"/>
            </a:lvl8pPr>
            <a:lvl9pPr indent="-292100" lvl="8" marL="4114800">
              <a:lnSpc>
                <a:spcPct val="115000"/>
              </a:lnSpc>
              <a:spcBef>
                <a:spcPts val="0"/>
              </a:spcBef>
              <a:spcAft>
                <a:spcPts val="0"/>
              </a:spcAft>
              <a:buClr>
                <a:schemeClr val="lt1"/>
              </a:buClr>
              <a:buSzPts val="1000"/>
              <a:buFont typeface="Afacad Flux"/>
              <a:buChar char="■"/>
              <a:defRPr sz="1000"/>
            </a:lvl9pPr>
          </a:lstStyle>
          <a:p/>
        </p:txBody>
      </p:sp>
      <p:sp>
        <p:nvSpPr>
          <p:cNvPr id="160" name="Google Shape;160;p26"/>
          <p:cNvSpPr txBox="1"/>
          <p:nvPr>
            <p:ph idx="2" type="title"/>
          </p:nvPr>
        </p:nvSpPr>
        <p:spPr>
          <a:xfrm>
            <a:off x="246925" y="2400600"/>
            <a:ext cx="1356000" cy="3240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None/>
              <a:defRPr sz="1200">
                <a:latin typeface="Afacad Flux Medium"/>
                <a:ea typeface="Afacad Flux Medium"/>
                <a:cs typeface="Afacad Flux Medium"/>
                <a:sym typeface="Afacad Flux Medium"/>
              </a:defRPr>
            </a:lvl1pPr>
            <a:lvl2pPr lvl="1">
              <a:lnSpc>
                <a:spcPct val="90000"/>
              </a:lnSpc>
              <a:spcBef>
                <a:spcPts val="200"/>
              </a:spcBef>
              <a:spcAft>
                <a:spcPts val="0"/>
              </a:spcAft>
              <a:buNone/>
              <a:defRPr sz="1200">
                <a:latin typeface="Afacad Flux SemiBold"/>
                <a:ea typeface="Afacad Flux SemiBold"/>
                <a:cs typeface="Afacad Flux SemiBold"/>
                <a:sym typeface="Afacad Flux SemiBold"/>
              </a:defRPr>
            </a:lvl2pPr>
            <a:lvl3pPr lvl="2">
              <a:lnSpc>
                <a:spcPct val="90000"/>
              </a:lnSpc>
              <a:spcBef>
                <a:spcPts val="200"/>
              </a:spcBef>
              <a:spcAft>
                <a:spcPts val="0"/>
              </a:spcAft>
              <a:buNone/>
              <a:defRPr sz="1200">
                <a:latin typeface="Afacad Flux SemiBold"/>
                <a:ea typeface="Afacad Flux SemiBold"/>
                <a:cs typeface="Afacad Flux SemiBold"/>
                <a:sym typeface="Afacad Flux SemiBold"/>
              </a:defRPr>
            </a:lvl3pPr>
            <a:lvl4pPr lvl="3">
              <a:lnSpc>
                <a:spcPct val="90000"/>
              </a:lnSpc>
              <a:spcBef>
                <a:spcPts val="200"/>
              </a:spcBef>
              <a:spcAft>
                <a:spcPts val="0"/>
              </a:spcAft>
              <a:buNone/>
              <a:defRPr sz="1200">
                <a:latin typeface="Afacad Flux SemiBold"/>
                <a:ea typeface="Afacad Flux SemiBold"/>
                <a:cs typeface="Afacad Flux SemiBold"/>
                <a:sym typeface="Afacad Flux SemiBold"/>
              </a:defRPr>
            </a:lvl4pPr>
            <a:lvl5pPr lvl="4">
              <a:lnSpc>
                <a:spcPct val="90000"/>
              </a:lnSpc>
              <a:spcBef>
                <a:spcPts val="200"/>
              </a:spcBef>
              <a:spcAft>
                <a:spcPts val="0"/>
              </a:spcAft>
              <a:buNone/>
              <a:defRPr sz="1200">
                <a:latin typeface="Afacad Flux SemiBold"/>
                <a:ea typeface="Afacad Flux SemiBold"/>
                <a:cs typeface="Afacad Flux SemiBold"/>
                <a:sym typeface="Afacad Flux SemiBold"/>
              </a:defRPr>
            </a:lvl5pPr>
            <a:lvl6pPr lvl="5">
              <a:lnSpc>
                <a:spcPct val="90000"/>
              </a:lnSpc>
              <a:spcBef>
                <a:spcPts val="200"/>
              </a:spcBef>
              <a:spcAft>
                <a:spcPts val="0"/>
              </a:spcAft>
              <a:buNone/>
              <a:defRPr sz="1200">
                <a:latin typeface="Afacad Flux SemiBold"/>
                <a:ea typeface="Afacad Flux SemiBold"/>
                <a:cs typeface="Afacad Flux SemiBold"/>
                <a:sym typeface="Afacad Flux SemiBold"/>
              </a:defRPr>
            </a:lvl6pPr>
            <a:lvl7pPr lvl="6">
              <a:lnSpc>
                <a:spcPct val="90000"/>
              </a:lnSpc>
              <a:spcBef>
                <a:spcPts val="200"/>
              </a:spcBef>
              <a:spcAft>
                <a:spcPts val="0"/>
              </a:spcAft>
              <a:buNone/>
              <a:defRPr sz="1200">
                <a:latin typeface="Afacad Flux SemiBold"/>
                <a:ea typeface="Afacad Flux SemiBold"/>
                <a:cs typeface="Afacad Flux SemiBold"/>
                <a:sym typeface="Afacad Flux SemiBold"/>
              </a:defRPr>
            </a:lvl7pPr>
            <a:lvl8pPr lvl="7">
              <a:lnSpc>
                <a:spcPct val="90000"/>
              </a:lnSpc>
              <a:spcBef>
                <a:spcPts val="200"/>
              </a:spcBef>
              <a:spcAft>
                <a:spcPts val="0"/>
              </a:spcAft>
              <a:buNone/>
              <a:defRPr sz="1200">
                <a:latin typeface="Afacad Flux SemiBold"/>
                <a:ea typeface="Afacad Flux SemiBold"/>
                <a:cs typeface="Afacad Flux SemiBold"/>
                <a:sym typeface="Afacad Flux SemiBold"/>
              </a:defRPr>
            </a:lvl8pPr>
            <a:lvl9pPr lvl="8">
              <a:lnSpc>
                <a:spcPct val="90000"/>
              </a:lnSpc>
              <a:spcBef>
                <a:spcPts val="200"/>
              </a:spcBef>
              <a:spcAft>
                <a:spcPts val="200"/>
              </a:spcAft>
              <a:buNone/>
              <a:defRPr sz="1200">
                <a:latin typeface="Afacad Flux SemiBold"/>
                <a:ea typeface="Afacad Flux SemiBold"/>
                <a:cs typeface="Afacad Flux SemiBold"/>
                <a:sym typeface="Afacad Flux SemiBold"/>
              </a:defRPr>
            </a:lvl9pPr>
          </a:lstStyle>
          <a:p/>
        </p:txBody>
      </p:sp>
      <p:sp>
        <p:nvSpPr>
          <p:cNvPr id="161" name="Google Shape;161;p26"/>
          <p:cNvSpPr txBox="1"/>
          <p:nvPr>
            <p:ph idx="3" type="title"/>
          </p:nvPr>
        </p:nvSpPr>
        <p:spPr>
          <a:xfrm>
            <a:off x="1637425" y="2400600"/>
            <a:ext cx="1053900" cy="3240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None/>
              <a:defRPr sz="1200">
                <a:latin typeface="Afacad Flux Medium"/>
                <a:ea typeface="Afacad Flux Medium"/>
                <a:cs typeface="Afacad Flux Medium"/>
                <a:sym typeface="Afacad Flux Medium"/>
              </a:defRPr>
            </a:lvl1pPr>
            <a:lvl2pPr lvl="1">
              <a:lnSpc>
                <a:spcPct val="90000"/>
              </a:lnSpc>
              <a:spcBef>
                <a:spcPts val="200"/>
              </a:spcBef>
              <a:spcAft>
                <a:spcPts val="0"/>
              </a:spcAft>
              <a:buNone/>
              <a:defRPr sz="1200">
                <a:latin typeface="Afacad Flux SemiBold"/>
                <a:ea typeface="Afacad Flux SemiBold"/>
                <a:cs typeface="Afacad Flux SemiBold"/>
                <a:sym typeface="Afacad Flux SemiBold"/>
              </a:defRPr>
            </a:lvl2pPr>
            <a:lvl3pPr lvl="2">
              <a:lnSpc>
                <a:spcPct val="90000"/>
              </a:lnSpc>
              <a:spcBef>
                <a:spcPts val="200"/>
              </a:spcBef>
              <a:spcAft>
                <a:spcPts val="0"/>
              </a:spcAft>
              <a:buNone/>
              <a:defRPr sz="1200">
                <a:latin typeface="Afacad Flux SemiBold"/>
                <a:ea typeface="Afacad Flux SemiBold"/>
                <a:cs typeface="Afacad Flux SemiBold"/>
                <a:sym typeface="Afacad Flux SemiBold"/>
              </a:defRPr>
            </a:lvl3pPr>
            <a:lvl4pPr lvl="3">
              <a:lnSpc>
                <a:spcPct val="90000"/>
              </a:lnSpc>
              <a:spcBef>
                <a:spcPts val="200"/>
              </a:spcBef>
              <a:spcAft>
                <a:spcPts val="0"/>
              </a:spcAft>
              <a:buNone/>
              <a:defRPr sz="1200">
                <a:latin typeface="Afacad Flux SemiBold"/>
                <a:ea typeface="Afacad Flux SemiBold"/>
                <a:cs typeface="Afacad Flux SemiBold"/>
                <a:sym typeface="Afacad Flux SemiBold"/>
              </a:defRPr>
            </a:lvl4pPr>
            <a:lvl5pPr lvl="4">
              <a:lnSpc>
                <a:spcPct val="90000"/>
              </a:lnSpc>
              <a:spcBef>
                <a:spcPts val="200"/>
              </a:spcBef>
              <a:spcAft>
                <a:spcPts val="0"/>
              </a:spcAft>
              <a:buNone/>
              <a:defRPr sz="1200">
                <a:latin typeface="Afacad Flux SemiBold"/>
                <a:ea typeface="Afacad Flux SemiBold"/>
                <a:cs typeface="Afacad Flux SemiBold"/>
                <a:sym typeface="Afacad Flux SemiBold"/>
              </a:defRPr>
            </a:lvl5pPr>
            <a:lvl6pPr lvl="5">
              <a:lnSpc>
                <a:spcPct val="90000"/>
              </a:lnSpc>
              <a:spcBef>
                <a:spcPts val="200"/>
              </a:spcBef>
              <a:spcAft>
                <a:spcPts val="0"/>
              </a:spcAft>
              <a:buNone/>
              <a:defRPr sz="1200">
                <a:latin typeface="Afacad Flux SemiBold"/>
                <a:ea typeface="Afacad Flux SemiBold"/>
                <a:cs typeface="Afacad Flux SemiBold"/>
                <a:sym typeface="Afacad Flux SemiBold"/>
              </a:defRPr>
            </a:lvl6pPr>
            <a:lvl7pPr lvl="6">
              <a:lnSpc>
                <a:spcPct val="90000"/>
              </a:lnSpc>
              <a:spcBef>
                <a:spcPts val="200"/>
              </a:spcBef>
              <a:spcAft>
                <a:spcPts val="0"/>
              </a:spcAft>
              <a:buNone/>
              <a:defRPr sz="1200">
                <a:latin typeface="Afacad Flux SemiBold"/>
                <a:ea typeface="Afacad Flux SemiBold"/>
                <a:cs typeface="Afacad Flux SemiBold"/>
                <a:sym typeface="Afacad Flux SemiBold"/>
              </a:defRPr>
            </a:lvl7pPr>
            <a:lvl8pPr lvl="7">
              <a:lnSpc>
                <a:spcPct val="90000"/>
              </a:lnSpc>
              <a:spcBef>
                <a:spcPts val="200"/>
              </a:spcBef>
              <a:spcAft>
                <a:spcPts val="0"/>
              </a:spcAft>
              <a:buNone/>
              <a:defRPr sz="1200">
                <a:latin typeface="Afacad Flux SemiBold"/>
                <a:ea typeface="Afacad Flux SemiBold"/>
                <a:cs typeface="Afacad Flux SemiBold"/>
                <a:sym typeface="Afacad Flux SemiBold"/>
              </a:defRPr>
            </a:lvl8pPr>
            <a:lvl9pPr lvl="8">
              <a:lnSpc>
                <a:spcPct val="90000"/>
              </a:lnSpc>
              <a:spcBef>
                <a:spcPts val="200"/>
              </a:spcBef>
              <a:spcAft>
                <a:spcPts val="200"/>
              </a:spcAft>
              <a:buNone/>
              <a:defRPr sz="1200">
                <a:latin typeface="Afacad Flux SemiBold"/>
                <a:ea typeface="Afacad Flux SemiBold"/>
                <a:cs typeface="Afacad Flux SemiBold"/>
                <a:sym typeface="Afacad Flux SemiBold"/>
              </a:defRPr>
            </a:lvl9pPr>
          </a:lstStyle>
          <a:p/>
        </p:txBody>
      </p:sp>
      <p:sp>
        <p:nvSpPr>
          <p:cNvPr id="162" name="Google Shape;162;p26"/>
          <p:cNvSpPr/>
          <p:nvPr>
            <p:ph idx="4" type="pic"/>
          </p:nvPr>
        </p:nvSpPr>
        <p:spPr>
          <a:xfrm>
            <a:off x="4618950" y="457200"/>
            <a:ext cx="4296600" cy="4226400"/>
          </a:xfrm>
          <a:prstGeom prst="roundRect">
            <a:avLst>
              <a:gd fmla="val 12203" name="adj"/>
            </a:avLst>
          </a:prstGeom>
          <a:solidFill>
            <a:schemeClr val="dk2"/>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1">
  <p:cSld name="CUSTOM_7_1_1_1_1_1_1_1_1_1_1_1_1_1_1_1_1_3_1">
    <p:spTree>
      <p:nvGrpSpPr>
        <p:cNvPr id="163" name="Shape 163"/>
        <p:cNvGrpSpPr/>
        <p:nvPr/>
      </p:nvGrpSpPr>
      <p:grpSpPr>
        <a:xfrm>
          <a:off x="0" y="0"/>
          <a:ext cx="0" cy="0"/>
          <a:chOff x="0" y="0"/>
          <a:chExt cx="0" cy="0"/>
        </a:xfrm>
      </p:grpSpPr>
      <p:sp>
        <p:nvSpPr>
          <p:cNvPr id="164" name="Google Shape;164;p27"/>
          <p:cNvSpPr txBox="1"/>
          <p:nvPr>
            <p:ph type="title"/>
          </p:nvPr>
        </p:nvSpPr>
        <p:spPr>
          <a:xfrm>
            <a:off x="137154" y="228600"/>
            <a:ext cx="36822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165" name="Google Shape;165;p27"/>
          <p:cNvSpPr txBox="1"/>
          <p:nvPr>
            <p:ph idx="1" type="body"/>
          </p:nvPr>
        </p:nvSpPr>
        <p:spPr>
          <a:xfrm>
            <a:off x="228600" y="2363125"/>
            <a:ext cx="3388200" cy="23205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lt1"/>
              </a:buClr>
              <a:buSzPts val="1200"/>
              <a:buFont typeface="Afacad Flux"/>
              <a:buChar char="●"/>
              <a:defRPr/>
            </a:lvl1pPr>
            <a:lvl2pPr indent="-304800" lvl="1" marL="914400">
              <a:lnSpc>
                <a:spcPct val="115000"/>
              </a:lnSpc>
              <a:spcBef>
                <a:spcPts val="0"/>
              </a:spcBef>
              <a:spcAft>
                <a:spcPts val="0"/>
              </a:spcAft>
              <a:buClr>
                <a:schemeClr val="lt1"/>
              </a:buClr>
              <a:buSzPts val="1200"/>
              <a:buFont typeface="Afacad Flux"/>
              <a:buChar char="○"/>
              <a:defRPr/>
            </a:lvl2pPr>
            <a:lvl3pPr indent="-304800" lvl="2" marL="1371600">
              <a:lnSpc>
                <a:spcPct val="115000"/>
              </a:lnSpc>
              <a:spcBef>
                <a:spcPts val="0"/>
              </a:spcBef>
              <a:spcAft>
                <a:spcPts val="0"/>
              </a:spcAft>
              <a:buClr>
                <a:schemeClr val="lt1"/>
              </a:buClr>
              <a:buSzPts val="1200"/>
              <a:buFont typeface="Afacad Flux"/>
              <a:buChar char="■"/>
              <a:defRPr/>
            </a:lvl3pPr>
            <a:lvl4pPr indent="-304800" lvl="3" marL="1828800">
              <a:lnSpc>
                <a:spcPct val="115000"/>
              </a:lnSpc>
              <a:spcBef>
                <a:spcPts val="0"/>
              </a:spcBef>
              <a:spcAft>
                <a:spcPts val="0"/>
              </a:spcAft>
              <a:buClr>
                <a:schemeClr val="lt1"/>
              </a:buClr>
              <a:buSzPts val="1200"/>
              <a:buFont typeface="Afacad Flux"/>
              <a:buChar char="●"/>
              <a:defRPr/>
            </a:lvl4pPr>
            <a:lvl5pPr indent="-304800" lvl="4" marL="2286000">
              <a:lnSpc>
                <a:spcPct val="115000"/>
              </a:lnSpc>
              <a:spcBef>
                <a:spcPts val="0"/>
              </a:spcBef>
              <a:spcAft>
                <a:spcPts val="0"/>
              </a:spcAft>
              <a:buClr>
                <a:schemeClr val="lt1"/>
              </a:buClr>
              <a:buSzPts val="1200"/>
              <a:buFont typeface="Afacad Flux"/>
              <a:buChar char="○"/>
              <a:defRPr/>
            </a:lvl5pPr>
            <a:lvl6pPr indent="-304800" lvl="5" marL="2743200">
              <a:lnSpc>
                <a:spcPct val="115000"/>
              </a:lnSpc>
              <a:spcBef>
                <a:spcPts val="0"/>
              </a:spcBef>
              <a:spcAft>
                <a:spcPts val="0"/>
              </a:spcAft>
              <a:buClr>
                <a:schemeClr val="lt1"/>
              </a:buClr>
              <a:buSzPts val="1200"/>
              <a:buFont typeface="Afacad Flux"/>
              <a:buChar char="■"/>
              <a:defRPr/>
            </a:lvl6pPr>
            <a:lvl7pPr indent="-304800" lvl="6" marL="3200400">
              <a:lnSpc>
                <a:spcPct val="115000"/>
              </a:lnSpc>
              <a:spcBef>
                <a:spcPts val="0"/>
              </a:spcBef>
              <a:spcAft>
                <a:spcPts val="0"/>
              </a:spcAft>
              <a:buClr>
                <a:schemeClr val="lt1"/>
              </a:buClr>
              <a:buSzPts val="1200"/>
              <a:buFont typeface="Afacad Flux"/>
              <a:buChar char="●"/>
              <a:defRPr/>
            </a:lvl7pPr>
            <a:lvl8pPr indent="-304800" lvl="7" marL="3657600">
              <a:lnSpc>
                <a:spcPct val="115000"/>
              </a:lnSpc>
              <a:spcBef>
                <a:spcPts val="0"/>
              </a:spcBef>
              <a:spcAft>
                <a:spcPts val="0"/>
              </a:spcAft>
              <a:buClr>
                <a:schemeClr val="lt1"/>
              </a:buClr>
              <a:buSzPts val="1200"/>
              <a:buFont typeface="Afacad Flux"/>
              <a:buChar char="○"/>
              <a:defRPr/>
            </a:lvl8pPr>
            <a:lvl9pPr indent="-304800" lvl="8" marL="4114800">
              <a:lnSpc>
                <a:spcPct val="115000"/>
              </a:lnSpc>
              <a:spcBef>
                <a:spcPts val="0"/>
              </a:spcBef>
              <a:spcAft>
                <a:spcPts val="0"/>
              </a:spcAft>
              <a:buClr>
                <a:schemeClr val="lt1"/>
              </a:buClr>
              <a:buSzPts val="1200"/>
              <a:buFont typeface="Afacad Flux"/>
              <a:buChar char="■"/>
              <a:defRPr/>
            </a:lvl9pPr>
          </a:lstStyle>
          <a:p/>
        </p:txBody>
      </p:sp>
      <p:sp>
        <p:nvSpPr>
          <p:cNvPr id="166" name="Google Shape;166;p27"/>
          <p:cNvSpPr/>
          <p:nvPr>
            <p:ph idx="2" type="pic"/>
          </p:nvPr>
        </p:nvSpPr>
        <p:spPr>
          <a:xfrm rot="10800000">
            <a:off x="4290750" y="0"/>
            <a:ext cx="2304300" cy="3443100"/>
          </a:xfrm>
          <a:prstGeom prst="round2SameRect">
            <a:avLst>
              <a:gd fmla="val 50000" name="adj1"/>
              <a:gd fmla="val 0" name="adj2"/>
            </a:avLst>
          </a:prstGeom>
          <a:solidFill>
            <a:schemeClr val="dk2"/>
          </a:solidFill>
          <a:ln>
            <a:noFill/>
          </a:ln>
        </p:spPr>
      </p:sp>
      <p:sp>
        <p:nvSpPr>
          <p:cNvPr id="167" name="Google Shape;167;p27"/>
          <p:cNvSpPr/>
          <p:nvPr>
            <p:ph idx="3" type="pic"/>
          </p:nvPr>
        </p:nvSpPr>
        <p:spPr>
          <a:xfrm>
            <a:off x="6601200" y="0"/>
            <a:ext cx="2308200" cy="5143500"/>
          </a:xfrm>
          <a:prstGeom prst="roundRect">
            <a:avLst>
              <a:gd fmla="val 50000" name="adj"/>
            </a:avLst>
          </a:prstGeom>
          <a:solidFill>
            <a:schemeClr val="dk2"/>
          </a:solid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ALT 1">
  <p:cSld name="CUSTOM_7_1_1_1_1_1_1_1_1_1_1_1_1_1_1_1_1_1_1">
    <p:bg>
      <p:bgPr>
        <a:solidFill>
          <a:schemeClr val="dk2"/>
        </a:solidFill>
      </p:bgPr>
    </p:bg>
    <p:spTree>
      <p:nvGrpSpPr>
        <p:cNvPr id="168" name="Shape 168"/>
        <p:cNvGrpSpPr/>
        <p:nvPr/>
      </p:nvGrpSpPr>
      <p:grpSpPr>
        <a:xfrm>
          <a:off x="0" y="0"/>
          <a:ext cx="0" cy="0"/>
          <a:chOff x="0" y="0"/>
          <a:chExt cx="0" cy="0"/>
        </a:xfrm>
      </p:grpSpPr>
      <p:sp>
        <p:nvSpPr>
          <p:cNvPr id="169" name="Google Shape;169;p28"/>
          <p:cNvSpPr/>
          <p:nvPr>
            <p:ph idx="2" type="pic"/>
          </p:nvPr>
        </p:nvSpPr>
        <p:spPr>
          <a:xfrm>
            <a:off x="0" y="0"/>
            <a:ext cx="9144000" cy="5143500"/>
          </a:xfrm>
          <a:prstGeom prst="rect">
            <a:avLst/>
          </a:prstGeom>
          <a:noFill/>
          <a:ln>
            <a:noFill/>
          </a:ln>
        </p:spPr>
      </p:sp>
      <p:sp>
        <p:nvSpPr>
          <p:cNvPr id="170" name="Google Shape;170;p28"/>
          <p:cNvSpPr txBox="1"/>
          <p:nvPr>
            <p:ph type="title"/>
          </p:nvPr>
        </p:nvSpPr>
        <p:spPr>
          <a:xfrm>
            <a:off x="228600" y="251551"/>
            <a:ext cx="6665700" cy="2625300"/>
          </a:xfrm>
          <a:prstGeom prst="rect">
            <a:avLst/>
          </a:prstGeom>
        </p:spPr>
        <p:txBody>
          <a:bodyPr anchorCtr="0" anchor="t" bIns="0" lIns="0" spcFirstLastPara="1" rIns="0" wrap="square" tIns="0">
            <a:spAutoFit/>
          </a:bodyPr>
          <a:lstStyle>
            <a:lvl1pPr lvl="0">
              <a:lnSpc>
                <a:spcPct val="70000"/>
              </a:lnSpc>
              <a:spcBef>
                <a:spcPts val="0"/>
              </a:spcBef>
              <a:spcAft>
                <a:spcPts val="0"/>
              </a:spcAft>
              <a:buNone/>
              <a:defRPr sz="8000">
                <a:latin typeface="Afacad Flux Medium"/>
                <a:ea typeface="Afacad Flux Medium"/>
                <a:cs typeface="Afacad Flux Medium"/>
                <a:sym typeface="Afacad Flux Medium"/>
              </a:defRPr>
            </a:lvl1pPr>
            <a:lvl2pPr lvl="1">
              <a:lnSpc>
                <a:spcPct val="115000"/>
              </a:lnSpc>
              <a:spcBef>
                <a:spcPts val="0"/>
              </a:spcBef>
              <a:spcAft>
                <a:spcPts val="0"/>
              </a:spcAft>
              <a:buNone/>
              <a:defRPr sz="8000"/>
            </a:lvl2pPr>
            <a:lvl3pPr lvl="2">
              <a:lnSpc>
                <a:spcPct val="115000"/>
              </a:lnSpc>
              <a:spcBef>
                <a:spcPts val="0"/>
              </a:spcBef>
              <a:spcAft>
                <a:spcPts val="0"/>
              </a:spcAft>
              <a:buNone/>
              <a:defRPr sz="8000"/>
            </a:lvl3pPr>
            <a:lvl4pPr lvl="3">
              <a:lnSpc>
                <a:spcPct val="115000"/>
              </a:lnSpc>
              <a:spcBef>
                <a:spcPts val="0"/>
              </a:spcBef>
              <a:spcAft>
                <a:spcPts val="0"/>
              </a:spcAft>
              <a:buNone/>
              <a:defRPr sz="8000"/>
            </a:lvl4pPr>
            <a:lvl5pPr lvl="4">
              <a:lnSpc>
                <a:spcPct val="115000"/>
              </a:lnSpc>
              <a:spcBef>
                <a:spcPts val="0"/>
              </a:spcBef>
              <a:spcAft>
                <a:spcPts val="0"/>
              </a:spcAft>
              <a:buNone/>
              <a:defRPr sz="8000"/>
            </a:lvl5pPr>
            <a:lvl6pPr lvl="5">
              <a:lnSpc>
                <a:spcPct val="115000"/>
              </a:lnSpc>
              <a:spcBef>
                <a:spcPts val="0"/>
              </a:spcBef>
              <a:spcAft>
                <a:spcPts val="0"/>
              </a:spcAft>
              <a:buNone/>
              <a:defRPr sz="8000"/>
            </a:lvl6pPr>
            <a:lvl7pPr lvl="6">
              <a:lnSpc>
                <a:spcPct val="115000"/>
              </a:lnSpc>
              <a:spcBef>
                <a:spcPts val="0"/>
              </a:spcBef>
              <a:spcAft>
                <a:spcPts val="0"/>
              </a:spcAft>
              <a:buNone/>
              <a:defRPr sz="8000"/>
            </a:lvl7pPr>
            <a:lvl8pPr lvl="7">
              <a:lnSpc>
                <a:spcPct val="115000"/>
              </a:lnSpc>
              <a:spcBef>
                <a:spcPts val="0"/>
              </a:spcBef>
              <a:spcAft>
                <a:spcPts val="0"/>
              </a:spcAft>
              <a:buNone/>
              <a:defRPr sz="8000"/>
            </a:lvl8pPr>
            <a:lvl9pPr lvl="8">
              <a:lnSpc>
                <a:spcPct val="115000"/>
              </a:lnSpc>
              <a:spcBef>
                <a:spcPts val="0"/>
              </a:spcBef>
              <a:spcAft>
                <a:spcPts val="0"/>
              </a:spcAft>
              <a:buNone/>
              <a:defRPr sz="8000"/>
            </a:lvl9pPr>
          </a:lstStyle>
          <a:p/>
        </p:txBody>
      </p:sp>
      <p:sp>
        <p:nvSpPr>
          <p:cNvPr id="171" name="Google Shape;171;p28"/>
          <p:cNvSpPr/>
          <p:nvPr/>
        </p:nvSpPr>
        <p:spPr>
          <a:xfrm>
            <a:off x="7643450" y="394401"/>
            <a:ext cx="1253100" cy="3165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900">
              <a:solidFill>
                <a:schemeClr val="lt1"/>
              </a:solidFill>
              <a:latin typeface="Afacad Flux Medium"/>
              <a:ea typeface="Afacad Flux Medium"/>
              <a:cs typeface="Afacad Flux Medium"/>
              <a:sym typeface="Afacad Flux Medium"/>
            </a:endParaRPr>
          </a:p>
        </p:txBody>
      </p:sp>
      <p:sp>
        <p:nvSpPr>
          <p:cNvPr id="172" name="Google Shape;172;p28"/>
          <p:cNvSpPr txBox="1"/>
          <p:nvPr>
            <p:ph idx="1" type="subTitle"/>
          </p:nvPr>
        </p:nvSpPr>
        <p:spPr>
          <a:xfrm>
            <a:off x="7730000" y="407600"/>
            <a:ext cx="1080000" cy="290100"/>
          </a:xfrm>
          <a:prstGeom prst="rect">
            <a:avLst/>
          </a:prstGeom>
          <a:noFill/>
        </p:spPr>
        <p:txBody>
          <a:bodyPr anchorCtr="0" anchor="ctr" bIns="91425" lIns="91425" spcFirstLastPara="1" rIns="91425" wrap="square" tIns="91425">
            <a:spAutoFit/>
          </a:bodyPr>
          <a:lstStyle>
            <a:lvl1pPr lvl="0" algn="ctr">
              <a:lnSpc>
                <a:spcPct val="80000"/>
              </a:lnSpc>
              <a:spcBef>
                <a:spcPts val="0"/>
              </a:spcBef>
              <a:spcAft>
                <a:spcPts val="0"/>
              </a:spcAft>
              <a:buNone/>
              <a:defRPr sz="900"/>
            </a:lvl1pPr>
            <a:lvl2pPr lvl="1">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73" name="Google Shape;173;p28"/>
          <p:cNvSpPr txBox="1"/>
          <p:nvPr>
            <p:ph idx="3" type="subTitle"/>
          </p:nvPr>
        </p:nvSpPr>
        <p:spPr>
          <a:xfrm>
            <a:off x="-104075" y="4248500"/>
            <a:ext cx="1728000" cy="290100"/>
          </a:xfrm>
          <a:prstGeom prst="rect">
            <a:avLst/>
          </a:prstGeom>
          <a:noFill/>
        </p:spPr>
        <p:txBody>
          <a:bodyPr anchorCtr="0" anchor="ctr" bIns="0" lIns="0" spcFirstLastPara="1" rIns="0" wrap="square" tIns="0">
            <a:noAutofit/>
          </a:bodyPr>
          <a:lstStyle>
            <a:lvl1pPr lvl="0" algn="ctr">
              <a:lnSpc>
                <a:spcPct val="80000"/>
              </a:lnSpc>
              <a:spcBef>
                <a:spcPts val="0"/>
              </a:spcBef>
              <a:spcAft>
                <a:spcPts val="0"/>
              </a:spcAft>
              <a:buNone/>
              <a:defRPr sz="1400"/>
            </a:lvl1pPr>
            <a:lvl2pPr lvl="1"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74" name="Google Shape;174;p28"/>
          <p:cNvSpPr txBox="1"/>
          <p:nvPr>
            <p:ph idx="4" type="subTitle"/>
          </p:nvPr>
        </p:nvSpPr>
        <p:spPr>
          <a:xfrm>
            <a:off x="1381975" y="4248500"/>
            <a:ext cx="1728000" cy="290100"/>
          </a:xfrm>
          <a:prstGeom prst="rect">
            <a:avLst/>
          </a:prstGeom>
          <a:noFill/>
        </p:spPr>
        <p:txBody>
          <a:bodyPr anchorCtr="0" anchor="ctr" bIns="0" lIns="0" spcFirstLastPara="1" rIns="0" wrap="square" tIns="0">
            <a:noAutofit/>
          </a:bodyPr>
          <a:lstStyle>
            <a:lvl1pPr lvl="0" algn="ctr">
              <a:lnSpc>
                <a:spcPct val="80000"/>
              </a:lnSpc>
              <a:spcBef>
                <a:spcPts val="0"/>
              </a:spcBef>
              <a:spcAft>
                <a:spcPts val="0"/>
              </a:spcAft>
              <a:buNone/>
              <a:defRPr sz="1400"/>
            </a:lvl1pPr>
            <a:lvl2pPr lvl="1"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75" name="Google Shape;175;p28"/>
          <p:cNvSpPr txBox="1"/>
          <p:nvPr>
            <p:ph idx="5" type="subTitle"/>
          </p:nvPr>
        </p:nvSpPr>
        <p:spPr>
          <a:xfrm>
            <a:off x="3081175" y="4248500"/>
            <a:ext cx="1728000" cy="290100"/>
          </a:xfrm>
          <a:prstGeom prst="rect">
            <a:avLst/>
          </a:prstGeom>
          <a:noFill/>
        </p:spPr>
        <p:txBody>
          <a:bodyPr anchorCtr="0" anchor="ctr" bIns="0" lIns="0" spcFirstLastPara="1" rIns="0" wrap="square" tIns="0">
            <a:noAutofit/>
          </a:bodyPr>
          <a:lstStyle>
            <a:lvl1pPr lvl="0" algn="ctr">
              <a:lnSpc>
                <a:spcPct val="80000"/>
              </a:lnSpc>
              <a:spcBef>
                <a:spcPts val="0"/>
              </a:spcBef>
              <a:spcAft>
                <a:spcPts val="0"/>
              </a:spcAft>
              <a:buNone/>
              <a:defRPr sz="1400"/>
            </a:lvl1pPr>
            <a:lvl2pPr lvl="1"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
    <p:spTree>
      <p:nvGrpSpPr>
        <p:cNvPr id="176" name="Shape 176"/>
        <p:cNvGrpSpPr/>
        <p:nvPr/>
      </p:nvGrpSpPr>
      <p:grpSpPr>
        <a:xfrm>
          <a:off x="0" y="0"/>
          <a:ext cx="0" cy="0"/>
          <a:chOff x="0" y="0"/>
          <a:chExt cx="0" cy="0"/>
        </a:xfrm>
      </p:grpSpPr>
      <p:sp>
        <p:nvSpPr>
          <p:cNvPr id="177" name="Google Shape;177;p29"/>
          <p:cNvSpPr/>
          <p:nvPr/>
        </p:nvSpPr>
        <p:spPr>
          <a:xfrm>
            <a:off x="262950" y="1852175"/>
            <a:ext cx="2311800" cy="2827500"/>
          </a:xfrm>
          <a:prstGeom prst="roundRect">
            <a:avLst>
              <a:gd fmla="val 16667" name="adj"/>
            </a:avLst>
          </a:prstGeom>
          <a:solidFill>
            <a:schemeClr val="dk2"/>
          </a:solidFill>
          <a:ln>
            <a:noFill/>
          </a:ln>
        </p:spPr>
        <p:txBody>
          <a:bodyPr anchorCtr="0" anchor="ctr" bIns="0" lIns="0" spcFirstLastPara="1" rIns="0" wrap="square" tIns="0">
            <a:noAutofit/>
          </a:bodyPr>
          <a:lstStyle/>
          <a:p>
            <a:pPr indent="0" lvl="0" marL="114300" marR="199571" rtl="0" algn="l">
              <a:spcBef>
                <a:spcPts val="0"/>
              </a:spcBef>
              <a:spcAft>
                <a:spcPts val="0"/>
              </a:spcAft>
              <a:buClr>
                <a:schemeClr val="lt1"/>
              </a:buClr>
              <a:buSzPts val="1100"/>
              <a:buNone/>
            </a:pPr>
            <a:r>
              <a:t/>
            </a:r>
            <a:endParaRPr sz="1200">
              <a:solidFill>
                <a:schemeClr val="lt1"/>
              </a:solidFill>
              <a:latin typeface="Afacad Flux"/>
              <a:ea typeface="Afacad Flux"/>
              <a:cs typeface="Afacad Flux"/>
              <a:sym typeface="Afacad Flux"/>
            </a:endParaRPr>
          </a:p>
        </p:txBody>
      </p:sp>
      <p:sp>
        <p:nvSpPr>
          <p:cNvPr id="178" name="Google Shape;178;p29"/>
          <p:cNvSpPr/>
          <p:nvPr/>
        </p:nvSpPr>
        <p:spPr>
          <a:xfrm>
            <a:off x="2663162" y="3512350"/>
            <a:ext cx="1600200" cy="11718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lt1"/>
              </a:solidFill>
              <a:latin typeface="Afacad Flux Medium"/>
              <a:ea typeface="Afacad Flux Medium"/>
              <a:cs typeface="Afacad Flux Medium"/>
              <a:sym typeface="Afacad Flux Medium"/>
            </a:endParaRPr>
          </a:p>
        </p:txBody>
      </p:sp>
      <p:sp>
        <p:nvSpPr>
          <p:cNvPr id="179" name="Google Shape;179;p29"/>
          <p:cNvSpPr txBox="1"/>
          <p:nvPr>
            <p:ph type="title"/>
          </p:nvPr>
        </p:nvSpPr>
        <p:spPr>
          <a:xfrm>
            <a:off x="143375" y="226075"/>
            <a:ext cx="6471000" cy="12651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3900"/>
              <a:buFont typeface="Afacad Flux"/>
              <a:buNone/>
              <a:defRPr sz="39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180" name="Google Shape;180;p29"/>
          <p:cNvSpPr/>
          <p:nvPr/>
        </p:nvSpPr>
        <p:spPr>
          <a:xfrm flipH="1">
            <a:off x="2663150" y="1852175"/>
            <a:ext cx="1600200" cy="16002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181" name="Google Shape;181;p29"/>
          <p:cNvSpPr txBox="1"/>
          <p:nvPr>
            <p:ph idx="1" type="body"/>
          </p:nvPr>
        </p:nvSpPr>
        <p:spPr>
          <a:xfrm>
            <a:off x="262950" y="1852175"/>
            <a:ext cx="2311800" cy="2840400"/>
          </a:xfrm>
          <a:prstGeom prst="rect">
            <a:avLst/>
          </a:prstGeom>
        </p:spPr>
        <p:txBody>
          <a:bodyPr anchorCtr="0" anchor="t" bIns="274300" lIns="182875" spcFirstLastPara="1" rIns="182875" wrap="square" tIns="365750">
            <a:normAutofit/>
          </a:bodyPr>
          <a:lstStyle>
            <a:lvl1pPr indent="-304800" lvl="0" marL="457200">
              <a:spcBef>
                <a:spcPts val="0"/>
              </a:spcBef>
              <a:spcAft>
                <a:spcPts val="0"/>
              </a:spcAft>
              <a:buClr>
                <a:schemeClr val="lt1"/>
              </a:buClr>
              <a:buSzPts val="1200"/>
              <a:buFont typeface="Afacad Flux"/>
              <a:buChar char="●"/>
              <a:defRPr/>
            </a:lvl1pPr>
            <a:lvl2pPr indent="-304800" lvl="1" marL="914400">
              <a:spcBef>
                <a:spcPts val="0"/>
              </a:spcBef>
              <a:spcAft>
                <a:spcPts val="0"/>
              </a:spcAft>
              <a:buClr>
                <a:schemeClr val="lt1"/>
              </a:buClr>
              <a:buSzPts val="1200"/>
              <a:buFont typeface="Afacad Flux"/>
              <a:buChar char="○"/>
              <a:defRPr/>
            </a:lvl2pPr>
            <a:lvl3pPr indent="-304800" lvl="2" marL="1371600">
              <a:spcBef>
                <a:spcPts val="0"/>
              </a:spcBef>
              <a:spcAft>
                <a:spcPts val="0"/>
              </a:spcAft>
              <a:buClr>
                <a:schemeClr val="lt1"/>
              </a:buClr>
              <a:buSzPts val="1200"/>
              <a:buFont typeface="Afacad Flux"/>
              <a:buChar char="■"/>
              <a:defRPr/>
            </a:lvl3pPr>
            <a:lvl4pPr indent="-304800" lvl="3" marL="1828800">
              <a:spcBef>
                <a:spcPts val="0"/>
              </a:spcBef>
              <a:spcAft>
                <a:spcPts val="0"/>
              </a:spcAft>
              <a:buClr>
                <a:schemeClr val="lt1"/>
              </a:buClr>
              <a:buSzPts val="1200"/>
              <a:buFont typeface="Afacad Flux"/>
              <a:buChar char="●"/>
              <a:defRPr/>
            </a:lvl4pPr>
            <a:lvl5pPr indent="-304800" lvl="4" marL="2286000">
              <a:spcBef>
                <a:spcPts val="0"/>
              </a:spcBef>
              <a:spcAft>
                <a:spcPts val="0"/>
              </a:spcAft>
              <a:buClr>
                <a:schemeClr val="lt1"/>
              </a:buClr>
              <a:buSzPts val="1200"/>
              <a:buFont typeface="Afacad Flux"/>
              <a:buChar char="○"/>
              <a:defRPr/>
            </a:lvl5pPr>
            <a:lvl6pPr indent="-304800" lvl="5" marL="2743200">
              <a:spcBef>
                <a:spcPts val="0"/>
              </a:spcBef>
              <a:spcAft>
                <a:spcPts val="0"/>
              </a:spcAft>
              <a:buClr>
                <a:schemeClr val="lt1"/>
              </a:buClr>
              <a:buSzPts val="1200"/>
              <a:buFont typeface="Afacad Flux"/>
              <a:buChar char="■"/>
              <a:defRPr/>
            </a:lvl6pPr>
            <a:lvl7pPr indent="-304800" lvl="6" marL="3200400">
              <a:spcBef>
                <a:spcPts val="0"/>
              </a:spcBef>
              <a:spcAft>
                <a:spcPts val="0"/>
              </a:spcAft>
              <a:buClr>
                <a:schemeClr val="lt1"/>
              </a:buClr>
              <a:buSzPts val="1200"/>
              <a:buFont typeface="Afacad Flux"/>
              <a:buChar char="●"/>
              <a:defRPr/>
            </a:lvl7pPr>
            <a:lvl8pPr indent="-304800" lvl="7" marL="3657600">
              <a:spcBef>
                <a:spcPts val="0"/>
              </a:spcBef>
              <a:spcAft>
                <a:spcPts val="0"/>
              </a:spcAft>
              <a:buClr>
                <a:schemeClr val="lt1"/>
              </a:buClr>
              <a:buSzPts val="1200"/>
              <a:buFont typeface="Afacad Flux"/>
              <a:buChar char="○"/>
              <a:defRPr/>
            </a:lvl8pPr>
            <a:lvl9pPr indent="-304800" lvl="8" marL="4114800">
              <a:spcBef>
                <a:spcPts val="0"/>
              </a:spcBef>
              <a:spcAft>
                <a:spcPts val="0"/>
              </a:spcAft>
              <a:buClr>
                <a:schemeClr val="lt1"/>
              </a:buClr>
              <a:buSzPts val="1200"/>
              <a:buFont typeface="Afacad Flux"/>
              <a:buChar char="■"/>
              <a:defRPr/>
            </a:lvl9pPr>
          </a:lstStyle>
          <a:p/>
        </p:txBody>
      </p:sp>
      <p:sp>
        <p:nvSpPr>
          <p:cNvPr id="182" name="Google Shape;182;p29"/>
          <p:cNvSpPr/>
          <p:nvPr>
            <p:ph idx="2" type="pic"/>
          </p:nvPr>
        </p:nvSpPr>
        <p:spPr>
          <a:xfrm>
            <a:off x="4424075" y="1895400"/>
            <a:ext cx="4491600" cy="2788200"/>
          </a:xfrm>
          <a:prstGeom prst="roundRect">
            <a:avLst>
              <a:gd fmla="val 15847" name="adj"/>
            </a:avLst>
          </a:prstGeom>
          <a:solidFill>
            <a:schemeClr val="dk2"/>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vorite tools">
  <p:cSld name="CUSTOM_4">
    <p:spTree>
      <p:nvGrpSpPr>
        <p:cNvPr id="183" name="Shape 183"/>
        <p:cNvGrpSpPr/>
        <p:nvPr/>
      </p:nvGrpSpPr>
      <p:grpSpPr>
        <a:xfrm>
          <a:off x="0" y="0"/>
          <a:ext cx="0" cy="0"/>
          <a:chOff x="0" y="0"/>
          <a:chExt cx="0" cy="0"/>
        </a:xfrm>
      </p:grpSpPr>
      <p:sp>
        <p:nvSpPr>
          <p:cNvPr id="184" name="Google Shape;184;p30"/>
          <p:cNvSpPr txBox="1"/>
          <p:nvPr>
            <p:ph type="title"/>
          </p:nvPr>
        </p:nvSpPr>
        <p:spPr>
          <a:xfrm>
            <a:off x="137153" y="228600"/>
            <a:ext cx="4387800" cy="1572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185" name="Google Shape;185;p30"/>
          <p:cNvSpPr txBox="1"/>
          <p:nvPr>
            <p:ph idx="1" type="body"/>
          </p:nvPr>
        </p:nvSpPr>
        <p:spPr>
          <a:xfrm>
            <a:off x="481825" y="3510500"/>
            <a:ext cx="1652700" cy="8955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0"/>
              </a:spcBef>
              <a:spcAft>
                <a:spcPts val="0"/>
              </a:spcAft>
              <a:buClr>
                <a:schemeClr val="lt1"/>
              </a:buClr>
              <a:buSzPts val="1000"/>
              <a:buFont typeface="Afacad Flux"/>
              <a:buChar char="○"/>
              <a:defRPr sz="1000"/>
            </a:lvl2pPr>
            <a:lvl3pPr indent="-292100" lvl="2" marL="1371600">
              <a:spcBef>
                <a:spcPts val="0"/>
              </a:spcBef>
              <a:spcAft>
                <a:spcPts val="0"/>
              </a:spcAft>
              <a:buClr>
                <a:schemeClr val="lt1"/>
              </a:buClr>
              <a:buSzPts val="1000"/>
              <a:buFont typeface="Afacad Flux"/>
              <a:buChar char="■"/>
              <a:defRPr sz="1000"/>
            </a:lvl3pPr>
            <a:lvl4pPr indent="-292100" lvl="3" marL="1828800">
              <a:spcBef>
                <a:spcPts val="0"/>
              </a:spcBef>
              <a:spcAft>
                <a:spcPts val="0"/>
              </a:spcAft>
              <a:buClr>
                <a:schemeClr val="lt1"/>
              </a:buClr>
              <a:buSzPts val="1000"/>
              <a:buFont typeface="Afacad Flux"/>
              <a:buChar char="●"/>
              <a:defRPr sz="1000"/>
            </a:lvl4pPr>
            <a:lvl5pPr indent="-292100" lvl="4" marL="2286000">
              <a:spcBef>
                <a:spcPts val="0"/>
              </a:spcBef>
              <a:spcAft>
                <a:spcPts val="0"/>
              </a:spcAft>
              <a:buClr>
                <a:schemeClr val="lt1"/>
              </a:buClr>
              <a:buSzPts val="1000"/>
              <a:buFont typeface="Afacad Flux"/>
              <a:buChar char="○"/>
              <a:defRPr sz="1000"/>
            </a:lvl5pPr>
            <a:lvl6pPr indent="-292100" lvl="5" marL="2743200">
              <a:spcBef>
                <a:spcPts val="0"/>
              </a:spcBef>
              <a:spcAft>
                <a:spcPts val="0"/>
              </a:spcAft>
              <a:buClr>
                <a:schemeClr val="lt1"/>
              </a:buClr>
              <a:buSzPts val="1000"/>
              <a:buFont typeface="Afacad Flux"/>
              <a:buChar char="■"/>
              <a:defRPr sz="1000"/>
            </a:lvl6pPr>
            <a:lvl7pPr indent="-292100" lvl="6" marL="3200400">
              <a:spcBef>
                <a:spcPts val="0"/>
              </a:spcBef>
              <a:spcAft>
                <a:spcPts val="0"/>
              </a:spcAft>
              <a:buClr>
                <a:schemeClr val="lt1"/>
              </a:buClr>
              <a:buSzPts val="1000"/>
              <a:buFont typeface="Afacad Flux"/>
              <a:buChar char="●"/>
              <a:defRPr sz="1000"/>
            </a:lvl7pPr>
            <a:lvl8pPr indent="-292100" lvl="7" marL="3657600">
              <a:spcBef>
                <a:spcPts val="0"/>
              </a:spcBef>
              <a:spcAft>
                <a:spcPts val="0"/>
              </a:spcAft>
              <a:buClr>
                <a:schemeClr val="lt1"/>
              </a:buClr>
              <a:buSzPts val="1000"/>
              <a:buFont typeface="Afacad Flux"/>
              <a:buChar char="○"/>
              <a:defRPr sz="1000"/>
            </a:lvl8pPr>
            <a:lvl9pPr indent="-292100" lvl="8" marL="4114800">
              <a:spcBef>
                <a:spcPts val="0"/>
              </a:spcBef>
              <a:spcAft>
                <a:spcPts val="0"/>
              </a:spcAft>
              <a:buClr>
                <a:schemeClr val="lt1"/>
              </a:buClr>
              <a:buSzPts val="1000"/>
              <a:buFont typeface="Afacad Flux"/>
              <a:buChar char="■"/>
              <a:defRPr sz="1000"/>
            </a:lvl9pPr>
          </a:lstStyle>
          <a:p/>
        </p:txBody>
      </p:sp>
      <p:sp>
        <p:nvSpPr>
          <p:cNvPr id="186" name="Google Shape;186;p30"/>
          <p:cNvSpPr txBox="1"/>
          <p:nvPr>
            <p:ph idx="2" type="subTitle"/>
          </p:nvPr>
        </p:nvSpPr>
        <p:spPr>
          <a:xfrm>
            <a:off x="481825" y="2968125"/>
            <a:ext cx="1652700" cy="4425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1800"/>
              <a:buNone/>
              <a:defRPr sz="1600">
                <a:latin typeface="Afacad Flux SemiBold"/>
                <a:ea typeface="Afacad Flux SemiBold"/>
                <a:cs typeface="Afacad Flux SemiBold"/>
                <a:sym typeface="Afacad Flux SemiBold"/>
              </a:defRPr>
            </a:lvl1pPr>
            <a:lvl2pPr lvl="1">
              <a:lnSpc>
                <a:spcPct val="80000"/>
              </a:lnSpc>
              <a:spcBef>
                <a:spcPts val="0"/>
              </a:spcBef>
              <a:spcAft>
                <a:spcPts val="0"/>
              </a:spcAft>
              <a:buSzPts val="1800"/>
              <a:buNone/>
              <a:defRPr/>
            </a:lvl2pPr>
            <a:lvl3pPr lvl="2">
              <a:lnSpc>
                <a:spcPct val="80000"/>
              </a:lnSpc>
              <a:spcBef>
                <a:spcPts val="0"/>
              </a:spcBef>
              <a:spcAft>
                <a:spcPts val="0"/>
              </a:spcAft>
              <a:buSzPts val="1800"/>
              <a:buNone/>
              <a:defRPr/>
            </a:lvl3pPr>
            <a:lvl4pPr lvl="3">
              <a:lnSpc>
                <a:spcPct val="80000"/>
              </a:lnSpc>
              <a:spcBef>
                <a:spcPts val="0"/>
              </a:spcBef>
              <a:spcAft>
                <a:spcPts val="0"/>
              </a:spcAft>
              <a:buSzPts val="1800"/>
              <a:buNone/>
              <a:defRPr/>
            </a:lvl4pPr>
            <a:lvl5pPr lvl="4">
              <a:lnSpc>
                <a:spcPct val="80000"/>
              </a:lnSpc>
              <a:spcBef>
                <a:spcPts val="0"/>
              </a:spcBef>
              <a:spcAft>
                <a:spcPts val="0"/>
              </a:spcAft>
              <a:buSzPts val="1800"/>
              <a:buNone/>
              <a:defRPr/>
            </a:lvl5pPr>
            <a:lvl6pPr lvl="5">
              <a:lnSpc>
                <a:spcPct val="80000"/>
              </a:lnSpc>
              <a:spcBef>
                <a:spcPts val="0"/>
              </a:spcBef>
              <a:spcAft>
                <a:spcPts val="0"/>
              </a:spcAft>
              <a:buSzPts val="1800"/>
              <a:buNone/>
              <a:defRPr/>
            </a:lvl6pPr>
            <a:lvl7pPr lvl="6">
              <a:lnSpc>
                <a:spcPct val="80000"/>
              </a:lnSpc>
              <a:spcBef>
                <a:spcPts val="0"/>
              </a:spcBef>
              <a:spcAft>
                <a:spcPts val="0"/>
              </a:spcAft>
              <a:buSzPts val="1800"/>
              <a:buNone/>
              <a:defRPr/>
            </a:lvl7pPr>
            <a:lvl8pPr lvl="7">
              <a:lnSpc>
                <a:spcPct val="80000"/>
              </a:lnSpc>
              <a:spcBef>
                <a:spcPts val="0"/>
              </a:spcBef>
              <a:spcAft>
                <a:spcPts val="0"/>
              </a:spcAft>
              <a:buSzPts val="1800"/>
              <a:buNone/>
              <a:defRPr/>
            </a:lvl8pPr>
            <a:lvl9pPr lvl="8">
              <a:lnSpc>
                <a:spcPct val="80000"/>
              </a:lnSpc>
              <a:spcBef>
                <a:spcPts val="0"/>
              </a:spcBef>
              <a:spcAft>
                <a:spcPts val="0"/>
              </a:spcAft>
              <a:buSzPts val="1800"/>
              <a:buNone/>
              <a:defRPr/>
            </a:lvl9pPr>
          </a:lstStyle>
          <a:p/>
        </p:txBody>
      </p:sp>
      <p:sp>
        <p:nvSpPr>
          <p:cNvPr id="187" name="Google Shape;187;p30"/>
          <p:cNvSpPr txBox="1"/>
          <p:nvPr>
            <p:ph idx="3" type="body"/>
          </p:nvPr>
        </p:nvSpPr>
        <p:spPr>
          <a:xfrm>
            <a:off x="4872175" y="1334475"/>
            <a:ext cx="1652700" cy="895500"/>
          </a:xfrm>
          <a:prstGeom prst="rect">
            <a:avLst/>
          </a:prstGeom>
        </p:spPr>
        <p:txBody>
          <a:bodyPr anchorCtr="0" anchor="t" bIns="91425" lIns="0" spcFirstLastPara="1" rIns="91425" wrap="square" tIns="0">
            <a:noAutofit/>
          </a:bodyPr>
          <a:lstStyle>
            <a:lvl1pPr indent="-292100" lvl="0" marL="457200">
              <a:lnSpc>
                <a:spcPct val="100000"/>
              </a:lnSpc>
              <a:spcBef>
                <a:spcPts val="0"/>
              </a:spcBef>
              <a:spcAft>
                <a:spcPts val="0"/>
              </a:spcAft>
              <a:buClr>
                <a:schemeClr val="lt1"/>
              </a:buClr>
              <a:buSzPts val="1000"/>
              <a:buFont typeface="Afacad Flux"/>
              <a:buChar char="●"/>
              <a:defRPr sz="1000"/>
            </a:lvl1pPr>
            <a:lvl2pPr indent="-292100" lvl="1" marL="914400">
              <a:lnSpc>
                <a:spcPct val="100000"/>
              </a:lnSpc>
              <a:spcBef>
                <a:spcPts val="0"/>
              </a:spcBef>
              <a:spcAft>
                <a:spcPts val="0"/>
              </a:spcAft>
              <a:buClr>
                <a:schemeClr val="lt1"/>
              </a:buClr>
              <a:buSzPts val="1000"/>
              <a:buFont typeface="Afacad Flux"/>
              <a:buChar char="○"/>
              <a:defRPr sz="1000"/>
            </a:lvl2pPr>
            <a:lvl3pPr indent="-292100" lvl="2" marL="1371600">
              <a:lnSpc>
                <a:spcPct val="100000"/>
              </a:lnSpc>
              <a:spcBef>
                <a:spcPts val="0"/>
              </a:spcBef>
              <a:spcAft>
                <a:spcPts val="0"/>
              </a:spcAft>
              <a:buClr>
                <a:schemeClr val="lt1"/>
              </a:buClr>
              <a:buSzPts val="1000"/>
              <a:buFont typeface="Afacad Flux"/>
              <a:buChar char="■"/>
              <a:defRPr sz="1000"/>
            </a:lvl3pPr>
            <a:lvl4pPr indent="-292100" lvl="3" marL="1828800">
              <a:lnSpc>
                <a:spcPct val="100000"/>
              </a:lnSpc>
              <a:spcBef>
                <a:spcPts val="0"/>
              </a:spcBef>
              <a:spcAft>
                <a:spcPts val="0"/>
              </a:spcAft>
              <a:buClr>
                <a:schemeClr val="lt1"/>
              </a:buClr>
              <a:buSzPts val="1000"/>
              <a:buFont typeface="Afacad Flux"/>
              <a:buChar char="●"/>
              <a:defRPr sz="1000"/>
            </a:lvl4pPr>
            <a:lvl5pPr indent="-292100" lvl="4" marL="2286000">
              <a:lnSpc>
                <a:spcPct val="100000"/>
              </a:lnSpc>
              <a:spcBef>
                <a:spcPts val="0"/>
              </a:spcBef>
              <a:spcAft>
                <a:spcPts val="0"/>
              </a:spcAft>
              <a:buClr>
                <a:schemeClr val="lt1"/>
              </a:buClr>
              <a:buSzPts val="1000"/>
              <a:buFont typeface="Afacad Flux"/>
              <a:buChar char="○"/>
              <a:defRPr sz="1000"/>
            </a:lvl5pPr>
            <a:lvl6pPr indent="-292100" lvl="5" marL="2743200">
              <a:lnSpc>
                <a:spcPct val="100000"/>
              </a:lnSpc>
              <a:spcBef>
                <a:spcPts val="0"/>
              </a:spcBef>
              <a:spcAft>
                <a:spcPts val="0"/>
              </a:spcAft>
              <a:buClr>
                <a:schemeClr val="lt1"/>
              </a:buClr>
              <a:buSzPts val="1000"/>
              <a:buFont typeface="Afacad Flux"/>
              <a:buChar char="■"/>
              <a:defRPr sz="1000"/>
            </a:lvl6pPr>
            <a:lvl7pPr indent="-292100" lvl="6" marL="3200400">
              <a:lnSpc>
                <a:spcPct val="100000"/>
              </a:lnSpc>
              <a:spcBef>
                <a:spcPts val="0"/>
              </a:spcBef>
              <a:spcAft>
                <a:spcPts val="0"/>
              </a:spcAft>
              <a:buClr>
                <a:schemeClr val="lt1"/>
              </a:buClr>
              <a:buSzPts val="1000"/>
              <a:buFont typeface="Afacad Flux"/>
              <a:buChar char="●"/>
              <a:defRPr sz="1000"/>
            </a:lvl7pPr>
            <a:lvl8pPr indent="-292100" lvl="7" marL="3657600">
              <a:lnSpc>
                <a:spcPct val="100000"/>
              </a:lnSpc>
              <a:spcBef>
                <a:spcPts val="0"/>
              </a:spcBef>
              <a:spcAft>
                <a:spcPts val="0"/>
              </a:spcAft>
              <a:buClr>
                <a:schemeClr val="lt1"/>
              </a:buClr>
              <a:buSzPts val="1000"/>
              <a:buFont typeface="Afacad Flux"/>
              <a:buChar char="○"/>
              <a:defRPr sz="1000"/>
            </a:lvl8pPr>
            <a:lvl9pPr indent="-292100" lvl="8" marL="4114800">
              <a:lnSpc>
                <a:spcPct val="100000"/>
              </a:lnSpc>
              <a:spcBef>
                <a:spcPts val="0"/>
              </a:spcBef>
              <a:spcAft>
                <a:spcPts val="0"/>
              </a:spcAft>
              <a:buClr>
                <a:schemeClr val="lt1"/>
              </a:buClr>
              <a:buSzPts val="1000"/>
              <a:buFont typeface="Afacad Flux"/>
              <a:buChar char="■"/>
              <a:defRPr sz="1000"/>
            </a:lvl9pPr>
          </a:lstStyle>
          <a:p/>
        </p:txBody>
      </p:sp>
      <p:sp>
        <p:nvSpPr>
          <p:cNvPr id="188" name="Google Shape;188;p30"/>
          <p:cNvSpPr txBox="1"/>
          <p:nvPr>
            <p:ph idx="4" type="subTitle"/>
          </p:nvPr>
        </p:nvSpPr>
        <p:spPr>
          <a:xfrm>
            <a:off x="4872175" y="792100"/>
            <a:ext cx="1652700" cy="4425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1800"/>
              <a:buNone/>
              <a:defRPr sz="1600">
                <a:latin typeface="Afacad Flux SemiBold"/>
                <a:ea typeface="Afacad Flux SemiBold"/>
                <a:cs typeface="Afacad Flux SemiBold"/>
                <a:sym typeface="Afacad Flux SemiBold"/>
              </a:defRPr>
            </a:lvl1pPr>
            <a:lvl2pPr lvl="1">
              <a:lnSpc>
                <a:spcPct val="80000"/>
              </a:lnSpc>
              <a:spcBef>
                <a:spcPts val="0"/>
              </a:spcBef>
              <a:spcAft>
                <a:spcPts val="0"/>
              </a:spcAft>
              <a:buSzPts val="1800"/>
              <a:buNone/>
              <a:defRPr/>
            </a:lvl2pPr>
            <a:lvl3pPr lvl="2">
              <a:lnSpc>
                <a:spcPct val="80000"/>
              </a:lnSpc>
              <a:spcBef>
                <a:spcPts val="0"/>
              </a:spcBef>
              <a:spcAft>
                <a:spcPts val="0"/>
              </a:spcAft>
              <a:buSzPts val="1800"/>
              <a:buNone/>
              <a:defRPr/>
            </a:lvl3pPr>
            <a:lvl4pPr lvl="3">
              <a:lnSpc>
                <a:spcPct val="80000"/>
              </a:lnSpc>
              <a:spcBef>
                <a:spcPts val="0"/>
              </a:spcBef>
              <a:spcAft>
                <a:spcPts val="0"/>
              </a:spcAft>
              <a:buSzPts val="1800"/>
              <a:buNone/>
              <a:defRPr/>
            </a:lvl4pPr>
            <a:lvl5pPr lvl="4">
              <a:lnSpc>
                <a:spcPct val="80000"/>
              </a:lnSpc>
              <a:spcBef>
                <a:spcPts val="0"/>
              </a:spcBef>
              <a:spcAft>
                <a:spcPts val="0"/>
              </a:spcAft>
              <a:buSzPts val="1800"/>
              <a:buNone/>
              <a:defRPr/>
            </a:lvl5pPr>
            <a:lvl6pPr lvl="5">
              <a:lnSpc>
                <a:spcPct val="80000"/>
              </a:lnSpc>
              <a:spcBef>
                <a:spcPts val="0"/>
              </a:spcBef>
              <a:spcAft>
                <a:spcPts val="0"/>
              </a:spcAft>
              <a:buSzPts val="1800"/>
              <a:buNone/>
              <a:defRPr/>
            </a:lvl6pPr>
            <a:lvl7pPr lvl="6">
              <a:lnSpc>
                <a:spcPct val="80000"/>
              </a:lnSpc>
              <a:spcBef>
                <a:spcPts val="0"/>
              </a:spcBef>
              <a:spcAft>
                <a:spcPts val="0"/>
              </a:spcAft>
              <a:buSzPts val="1800"/>
              <a:buNone/>
              <a:defRPr/>
            </a:lvl7pPr>
            <a:lvl8pPr lvl="7">
              <a:lnSpc>
                <a:spcPct val="80000"/>
              </a:lnSpc>
              <a:spcBef>
                <a:spcPts val="0"/>
              </a:spcBef>
              <a:spcAft>
                <a:spcPts val="0"/>
              </a:spcAft>
              <a:buSzPts val="1800"/>
              <a:buNone/>
              <a:defRPr/>
            </a:lvl8pPr>
            <a:lvl9pPr lvl="8">
              <a:lnSpc>
                <a:spcPct val="80000"/>
              </a:lnSpc>
              <a:spcBef>
                <a:spcPts val="0"/>
              </a:spcBef>
              <a:spcAft>
                <a:spcPts val="0"/>
              </a:spcAft>
              <a:buSzPts val="1800"/>
              <a:buNone/>
              <a:defRPr/>
            </a:lvl9pPr>
          </a:lstStyle>
          <a:p/>
        </p:txBody>
      </p:sp>
      <p:sp>
        <p:nvSpPr>
          <p:cNvPr id="189" name="Google Shape;189;p30"/>
          <p:cNvSpPr txBox="1"/>
          <p:nvPr>
            <p:ph idx="5" type="body"/>
          </p:nvPr>
        </p:nvSpPr>
        <p:spPr>
          <a:xfrm>
            <a:off x="7067425" y="3510500"/>
            <a:ext cx="1652700" cy="8955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0"/>
              </a:spcBef>
              <a:spcAft>
                <a:spcPts val="0"/>
              </a:spcAft>
              <a:buClr>
                <a:schemeClr val="lt1"/>
              </a:buClr>
              <a:buSzPts val="1000"/>
              <a:buFont typeface="Afacad Flux"/>
              <a:buChar char="○"/>
              <a:defRPr sz="1000"/>
            </a:lvl2pPr>
            <a:lvl3pPr indent="-292100" lvl="2" marL="1371600">
              <a:spcBef>
                <a:spcPts val="0"/>
              </a:spcBef>
              <a:spcAft>
                <a:spcPts val="0"/>
              </a:spcAft>
              <a:buClr>
                <a:schemeClr val="lt1"/>
              </a:buClr>
              <a:buSzPts val="1000"/>
              <a:buFont typeface="Afacad Flux"/>
              <a:buChar char="■"/>
              <a:defRPr sz="1000"/>
            </a:lvl3pPr>
            <a:lvl4pPr indent="-292100" lvl="3" marL="1828800">
              <a:spcBef>
                <a:spcPts val="0"/>
              </a:spcBef>
              <a:spcAft>
                <a:spcPts val="0"/>
              </a:spcAft>
              <a:buClr>
                <a:schemeClr val="lt1"/>
              </a:buClr>
              <a:buSzPts val="1000"/>
              <a:buFont typeface="Afacad Flux"/>
              <a:buChar char="●"/>
              <a:defRPr sz="1000"/>
            </a:lvl4pPr>
            <a:lvl5pPr indent="-292100" lvl="4" marL="2286000">
              <a:spcBef>
                <a:spcPts val="0"/>
              </a:spcBef>
              <a:spcAft>
                <a:spcPts val="0"/>
              </a:spcAft>
              <a:buClr>
                <a:schemeClr val="lt1"/>
              </a:buClr>
              <a:buSzPts val="1000"/>
              <a:buFont typeface="Afacad Flux"/>
              <a:buChar char="○"/>
              <a:defRPr sz="1000"/>
            </a:lvl5pPr>
            <a:lvl6pPr indent="-292100" lvl="5" marL="2743200">
              <a:spcBef>
                <a:spcPts val="0"/>
              </a:spcBef>
              <a:spcAft>
                <a:spcPts val="0"/>
              </a:spcAft>
              <a:buClr>
                <a:schemeClr val="lt1"/>
              </a:buClr>
              <a:buSzPts val="1000"/>
              <a:buFont typeface="Afacad Flux"/>
              <a:buChar char="■"/>
              <a:defRPr sz="1000"/>
            </a:lvl6pPr>
            <a:lvl7pPr indent="-292100" lvl="6" marL="3200400">
              <a:spcBef>
                <a:spcPts val="0"/>
              </a:spcBef>
              <a:spcAft>
                <a:spcPts val="0"/>
              </a:spcAft>
              <a:buClr>
                <a:schemeClr val="lt1"/>
              </a:buClr>
              <a:buSzPts val="1000"/>
              <a:buFont typeface="Afacad Flux"/>
              <a:buChar char="●"/>
              <a:defRPr sz="1000"/>
            </a:lvl7pPr>
            <a:lvl8pPr indent="-292100" lvl="7" marL="3657600">
              <a:spcBef>
                <a:spcPts val="0"/>
              </a:spcBef>
              <a:spcAft>
                <a:spcPts val="0"/>
              </a:spcAft>
              <a:buClr>
                <a:schemeClr val="lt1"/>
              </a:buClr>
              <a:buSzPts val="1000"/>
              <a:buFont typeface="Afacad Flux"/>
              <a:buChar char="○"/>
              <a:defRPr sz="1000"/>
            </a:lvl8pPr>
            <a:lvl9pPr indent="-292100" lvl="8" marL="4114800">
              <a:spcBef>
                <a:spcPts val="0"/>
              </a:spcBef>
              <a:spcAft>
                <a:spcPts val="0"/>
              </a:spcAft>
              <a:buClr>
                <a:schemeClr val="lt1"/>
              </a:buClr>
              <a:buSzPts val="1000"/>
              <a:buFont typeface="Afacad Flux"/>
              <a:buChar char="■"/>
              <a:defRPr sz="1000"/>
            </a:lvl9pPr>
          </a:lstStyle>
          <a:p/>
        </p:txBody>
      </p:sp>
      <p:sp>
        <p:nvSpPr>
          <p:cNvPr id="190" name="Google Shape;190;p30"/>
          <p:cNvSpPr txBox="1"/>
          <p:nvPr>
            <p:ph idx="6" type="subTitle"/>
          </p:nvPr>
        </p:nvSpPr>
        <p:spPr>
          <a:xfrm>
            <a:off x="7067425" y="2968125"/>
            <a:ext cx="1652700" cy="4425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1800"/>
              <a:buNone/>
              <a:defRPr sz="1600">
                <a:latin typeface="Afacad Flux SemiBold"/>
                <a:ea typeface="Afacad Flux SemiBold"/>
                <a:cs typeface="Afacad Flux SemiBold"/>
                <a:sym typeface="Afacad Flux SemiBold"/>
              </a:defRPr>
            </a:lvl1pPr>
            <a:lvl2pPr lvl="1">
              <a:lnSpc>
                <a:spcPct val="80000"/>
              </a:lnSpc>
              <a:spcBef>
                <a:spcPts val="0"/>
              </a:spcBef>
              <a:spcAft>
                <a:spcPts val="0"/>
              </a:spcAft>
              <a:buSzPts val="1800"/>
              <a:buNone/>
              <a:defRPr/>
            </a:lvl2pPr>
            <a:lvl3pPr lvl="2">
              <a:lnSpc>
                <a:spcPct val="80000"/>
              </a:lnSpc>
              <a:spcBef>
                <a:spcPts val="0"/>
              </a:spcBef>
              <a:spcAft>
                <a:spcPts val="0"/>
              </a:spcAft>
              <a:buSzPts val="1800"/>
              <a:buNone/>
              <a:defRPr/>
            </a:lvl3pPr>
            <a:lvl4pPr lvl="3">
              <a:lnSpc>
                <a:spcPct val="80000"/>
              </a:lnSpc>
              <a:spcBef>
                <a:spcPts val="0"/>
              </a:spcBef>
              <a:spcAft>
                <a:spcPts val="0"/>
              </a:spcAft>
              <a:buSzPts val="1800"/>
              <a:buNone/>
              <a:defRPr/>
            </a:lvl4pPr>
            <a:lvl5pPr lvl="4">
              <a:lnSpc>
                <a:spcPct val="80000"/>
              </a:lnSpc>
              <a:spcBef>
                <a:spcPts val="0"/>
              </a:spcBef>
              <a:spcAft>
                <a:spcPts val="0"/>
              </a:spcAft>
              <a:buSzPts val="1800"/>
              <a:buNone/>
              <a:defRPr/>
            </a:lvl5pPr>
            <a:lvl6pPr lvl="5">
              <a:lnSpc>
                <a:spcPct val="80000"/>
              </a:lnSpc>
              <a:spcBef>
                <a:spcPts val="0"/>
              </a:spcBef>
              <a:spcAft>
                <a:spcPts val="0"/>
              </a:spcAft>
              <a:buSzPts val="1800"/>
              <a:buNone/>
              <a:defRPr/>
            </a:lvl6pPr>
            <a:lvl7pPr lvl="6">
              <a:lnSpc>
                <a:spcPct val="80000"/>
              </a:lnSpc>
              <a:spcBef>
                <a:spcPts val="0"/>
              </a:spcBef>
              <a:spcAft>
                <a:spcPts val="0"/>
              </a:spcAft>
              <a:buSzPts val="1800"/>
              <a:buNone/>
              <a:defRPr/>
            </a:lvl7pPr>
            <a:lvl8pPr lvl="7">
              <a:lnSpc>
                <a:spcPct val="80000"/>
              </a:lnSpc>
              <a:spcBef>
                <a:spcPts val="0"/>
              </a:spcBef>
              <a:spcAft>
                <a:spcPts val="0"/>
              </a:spcAft>
              <a:buSzPts val="1800"/>
              <a:buNone/>
              <a:defRPr/>
            </a:lvl8pPr>
            <a:lvl9pPr lvl="8">
              <a:lnSpc>
                <a:spcPct val="80000"/>
              </a:lnSpc>
              <a:spcBef>
                <a:spcPts val="0"/>
              </a:spcBef>
              <a:spcAft>
                <a:spcPts val="0"/>
              </a:spcAft>
              <a:buSzPts val="1800"/>
              <a:buNone/>
              <a:defRPr/>
            </a:lvl9pPr>
          </a:lstStyle>
          <a:p/>
        </p:txBody>
      </p:sp>
      <p:sp>
        <p:nvSpPr>
          <p:cNvPr id="191" name="Google Shape;191;p30"/>
          <p:cNvSpPr/>
          <p:nvPr>
            <p:ph idx="7" type="pic"/>
          </p:nvPr>
        </p:nvSpPr>
        <p:spPr>
          <a:xfrm>
            <a:off x="6806650" y="457200"/>
            <a:ext cx="2093700" cy="2059200"/>
          </a:xfrm>
          <a:prstGeom prst="teardrop">
            <a:avLst>
              <a:gd fmla="val 100000" name="adj"/>
            </a:avLst>
          </a:prstGeom>
          <a:solidFill>
            <a:schemeClr val="dk2"/>
          </a:solidFill>
          <a:ln>
            <a:noFill/>
          </a:ln>
        </p:spPr>
      </p:sp>
      <p:sp>
        <p:nvSpPr>
          <p:cNvPr id="192" name="Google Shape;192;p30"/>
          <p:cNvSpPr/>
          <p:nvPr>
            <p:ph idx="8" type="pic"/>
          </p:nvPr>
        </p:nvSpPr>
        <p:spPr>
          <a:xfrm flipH="1">
            <a:off x="2424900" y="2628875"/>
            <a:ext cx="2093700" cy="2059200"/>
          </a:xfrm>
          <a:prstGeom prst="teardrop">
            <a:avLst>
              <a:gd fmla="val 100000" name="adj"/>
            </a:avLst>
          </a:prstGeom>
          <a:solidFill>
            <a:schemeClr val="dk2"/>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n fact">
  <p:cSld name="CUSTOM_5">
    <p:spTree>
      <p:nvGrpSpPr>
        <p:cNvPr id="193" name="Shape 193"/>
        <p:cNvGrpSpPr/>
        <p:nvPr/>
      </p:nvGrpSpPr>
      <p:grpSpPr>
        <a:xfrm>
          <a:off x="0" y="0"/>
          <a:ext cx="0" cy="0"/>
          <a:chOff x="0" y="0"/>
          <a:chExt cx="0" cy="0"/>
        </a:xfrm>
      </p:grpSpPr>
      <p:sp>
        <p:nvSpPr>
          <p:cNvPr id="194" name="Google Shape;194;p31"/>
          <p:cNvSpPr/>
          <p:nvPr>
            <p:ph idx="2" type="pic"/>
          </p:nvPr>
        </p:nvSpPr>
        <p:spPr>
          <a:xfrm>
            <a:off x="3163800" y="3246950"/>
            <a:ext cx="2816400" cy="1436700"/>
          </a:xfrm>
          <a:prstGeom prst="roundRect">
            <a:avLst>
              <a:gd fmla="val 50000" name="adj"/>
            </a:avLst>
          </a:prstGeom>
          <a:solidFill>
            <a:schemeClr val="dk2"/>
          </a:solidFill>
          <a:ln>
            <a:noFill/>
          </a:ln>
        </p:spPr>
      </p:sp>
      <p:sp>
        <p:nvSpPr>
          <p:cNvPr id="195" name="Google Shape;195;p31"/>
          <p:cNvSpPr txBox="1"/>
          <p:nvPr>
            <p:ph type="title"/>
          </p:nvPr>
        </p:nvSpPr>
        <p:spPr>
          <a:xfrm>
            <a:off x="137150" y="228600"/>
            <a:ext cx="5852100" cy="7404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196" name="Google Shape;196;p31"/>
          <p:cNvSpPr txBox="1"/>
          <p:nvPr>
            <p:ph idx="1" type="body"/>
          </p:nvPr>
        </p:nvSpPr>
        <p:spPr>
          <a:xfrm>
            <a:off x="549475" y="3350701"/>
            <a:ext cx="2211300" cy="1256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0"/>
              </a:spcBef>
              <a:spcAft>
                <a:spcPts val="0"/>
              </a:spcAft>
              <a:buClr>
                <a:schemeClr val="lt1"/>
              </a:buClr>
              <a:buSzPts val="1000"/>
              <a:buFont typeface="Afacad Flux"/>
              <a:buChar char="○"/>
              <a:defRPr sz="1000"/>
            </a:lvl2pPr>
            <a:lvl3pPr indent="-292100" lvl="2" marL="1371600">
              <a:spcBef>
                <a:spcPts val="0"/>
              </a:spcBef>
              <a:spcAft>
                <a:spcPts val="0"/>
              </a:spcAft>
              <a:buClr>
                <a:schemeClr val="lt1"/>
              </a:buClr>
              <a:buSzPts val="1000"/>
              <a:buFont typeface="Afacad Flux"/>
              <a:buChar char="■"/>
              <a:defRPr sz="1000"/>
            </a:lvl3pPr>
            <a:lvl4pPr indent="-292100" lvl="3" marL="1828800">
              <a:spcBef>
                <a:spcPts val="0"/>
              </a:spcBef>
              <a:spcAft>
                <a:spcPts val="0"/>
              </a:spcAft>
              <a:buClr>
                <a:schemeClr val="lt1"/>
              </a:buClr>
              <a:buSzPts val="1000"/>
              <a:buFont typeface="Afacad Flux"/>
              <a:buChar char="●"/>
              <a:defRPr sz="1000"/>
            </a:lvl4pPr>
            <a:lvl5pPr indent="-292100" lvl="4" marL="2286000">
              <a:spcBef>
                <a:spcPts val="0"/>
              </a:spcBef>
              <a:spcAft>
                <a:spcPts val="0"/>
              </a:spcAft>
              <a:buClr>
                <a:schemeClr val="lt1"/>
              </a:buClr>
              <a:buSzPts val="1000"/>
              <a:buFont typeface="Afacad Flux"/>
              <a:buChar char="○"/>
              <a:defRPr sz="1000"/>
            </a:lvl5pPr>
            <a:lvl6pPr indent="-292100" lvl="5" marL="2743200">
              <a:spcBef>
                <a:spcPts val="0"/>
              </a:spcBef>
              <a:spcAft>
                <a:spcPts val="0"/>
              </a:spcAft>
              <a:buClr>
                <a:schemeClr val="lt1"/>
              </a:buClr>
              <a:buSzPts val="1000"/>
              <a:buFont typeface="Afacad Flux"/>
              <a:buChar char="■"/>
              <a:defRPr sz="1000"/>
            </a:lvl6pPr>
            <a:lvl7pPr indent="-292100" lvl="6" marL="3200400">
              <a:spcBef>
                <a:spcPts val="0"/>
              </a:spcBef>
              <a:spcAft>
                <a:spcPts val="0"/>
              </a:spcAft>
              <a:buClr>
                <a:schemeClr val="lt1"/>
              </a:buClr>
              <a:buSzPts val="1000"/>
              <a:buFont typeface="Afacad Flux"/>
              <a:buChar char="●"/>
              <a:defRPr sz="1000"/>
            </a:lvl7pPr>
            <a:lvl8pPr indent="-292100" lvl="7" marL="3657600">
              <a:spcBef>
                <a:spcPts val="0"/>
              </a:spcBef>
              <a:spcAft>
                <a:spcPts val="0"/>
              </a:spcAft>
              <a:buClr>
                <a:schemeClr val="lt1"/>
              </a:buClr>
              <a:buSzPts val="1000"/>
              <a:buFont typeface="Afacad Flux"/>
              <a:buChar char="○"/>
              <a:defRPr sz="1000"/>
            </a:lvl8pPr>
            <a:lvl9pPr indent="-292100" lvl="8" marL="4114800">
              <a:spcBef>
                <a:spcPts val="0"/>
              </a:spcBef>
              <a:spcAft>
                <a:spcPts val="0"/>
              </a:spcAft>
              <a:buClr>
                <a:schemeClr val="lt1"/>
              </a:buClr>
              <a:buSzPts val="1000"/>
              <a:buFont typeface="Afacad Flux"/>
              <a:buChar char="■"/>
              <a:defRPr sz="1000"/>
            </a:lvl9pPr>
          </a:lstStyle>
          <a:p/>
        </p:txBody>
      </p:sp>
      <p:sp>
        <p:nvSpPr>
          <p:cNvPr id="197" name="Google Shape;197;p31"/>
          <p:cNvSpPr txBox="1"/>
          <p:nvPr>
            <p:ph idx="3" type="body"/>
          </p:nvPr>
        </p:nvSpPr>
        <p:spPr>
          <a:xfrm>
            <a:off x="3466350" y="1734051"/>
            <a:ext cx="2211300" cy="1256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2"/>
              </a:buClr>
              <a:buSzPts val="1000"/>
              <a:buFont typeface="Afacad Flux"/>
              <a:buChar char="●"/>
              <a:defRPr sz="1000">
                <a:solidFill>
                  <a:schemeClr val="dk2"/>
                </a:solidFill>
              </a:defRPr>
            </a:lvl1pPr>
            <a:lvl2pPr indent="-292100" lvl="1" marL="914400">
              <a:spcBef>
                <a:spcPts val="0"/>
              </a:spcBef>
              <a:spcAft>
                <a:spcPts val="0"/>
              </a:spcAft>
              <a:buClr>
                <a:schemeClr val="dk2"/>
              </a:buClr>
              <a:buSzPts val="1000"/>
              <a:buFont typeface="Afacad Flux"/>
              <a:buChar char="○"/>
              <a:defRPr sz="1000">
                <a:solidFill>
                  <a:schemeClr val="dk2"/>
                </a:solidFill>
              </a:defRPr>
            </a:lvl2pPr>
            <a:lvl3pPr indent="-292100" lvl="2" marL="1371600">
              <a:spcBef>
                <a:spcPts val="0"/>
              </a:spcBef>
              <a:spcAft>
                <a:spcPts val="0"/>
              </a:spcAft>
              <a:buClr>
                <a:schemeClr val="dk2"/>
              </a:buClr>
              <a:buSzPts val="1000"/>
              <a:buFont typeface="Afacad Flux"/>
              <a:buChar char="■"/>
              <a:defRPr sz="1000">
                <a:solidFill>
                  <a:schemeClr val="dk2"/>
                </a:solidFill>
              </a:defRPr>
            </a:lvl3pPr>
            <a:lvl4pPr indent="-292100" lvl="3" marL="1828800">
              <a:spcBef>
                <a:spcPts val="0"/>
              </a:spcBef>
              <a:spcAft>
                <a:spcPts val="0"/>
              </a:spcAft>
              <a:buClr>
                <a:schemeClr val="dk2"/>
              </a:buClr>
              <a:buSzPts val="1000"/>
              <a:buFont typeface="Afacad Flux"/>
              <a:buChar char="●"/>
              <a:defRPr sz="1000">
                <a:solidFill>
                  <a:schemeClr val="dk2"/>
                </a:solidFill>
              </a:defRPr>
            </a:lvl4pPr>
            <a:lvl5pPr indent="-292100" lvl="4" marL="2286000">
              <a:spcBef>
                <a:spcPts val="0"/>
              </a:spcBef>
              <a:spcAft>
                <a:spcPts val="0"/>
              </a:spcAft>
              <a:buClr>
                <a:schemeClr val="dk2"/>
              </a:buClr>
              <a:buSzPts val="1000"/>
              <a:buFont typeface="Afacad Flux"/>
              <a:buChar char="○"/>
              <a:defRPr sz="1000">
                <a:solidFill>
                  <a:schemeClr val="dk2"/>
                </a:solidFill>
              </a:defRPr>
            </a:lvl5pPr>
            <a:lvl6pPr indent="-292100" lvl="5" marL="2743200">
              <a:spcBef>
                <a:spcPts val="0"/>
              </a:spcBef>
              <a:spcAft>
                <a:spcPts val="0"/>
              </a:spcAft>
              <a:buClr>
                <a:schemeClr val="dk2"/>
              </a:buClr>
              <a:buSzPts val="1000"/>
              <a:buFont typeface="Afacad Flux"/>
              <a:buChar char="■"/>
              <a:defRPr sz="1000">
                <a:solidFill>
                  <a:schemeClr val="dk2"/>
                </a:solidFill>
              </a:defRPr>
            </a:lvl6pPr>
            <a:lvl7pPr indent="-292100" lvl="6" marL="3200400">
              <a:spcBef>
                <a:spcPts val="0"/>
              </a:spcBef>
              <a:spcAft>
                <a:spcPts val="0"/>
              </a:spcAft>
              <a:buClr>
                <a:schemeClr val="dk2"/>
              </a:buClr>
              <a:buSzPts val="1000"/>
              <a:buFont typeface="Afacad Flux"/>
              <a:buChar char="●"/>
              <a:defRPr sz="1000">
                <a:solidFill>
                  <a:schemeClr val="dk2"/>
                </a:solidFill>
              </a:defRPr>
            </a:lvl7pPr>
            <a:lvl8pPr indent="-292100" lvl="7" marL="3657600">
              <a:spcBef>
                <a:spcPts val="0"/>
              </a:spcBef>
              <a:spcAft>
                <a:spcPts val="0"/>
              </a:spcAft>
              <a:buClr>
                <a:schemeClr val="dk2"/>
              </a:buClr>
              <a:buSzPts val="1000"/>
              <a:buFont typeface="Afacad Flux"/>
              <a:buChar char="○"/>
              <a:defRPr sz="1000">
                <a:solidFill>
                  <a:schemeClr val="dk2"/>
                </a:solidFill>
              </a:defRPr>
            </a:lvl8pPr>
            <a:lvl9pPr indent="-292100" lvl="8" marL="4114800">
              <a:spcBef>
                <a:spcPts val="0"/>
              </a:spcBef>
              <a:spcAft>
                <a:spcPts val="0"/>
              </a:spcAft>
              <a:buClr>
                <a:schemeClr val="dk2"/>
              </a:buClr>
              <a:buSzPts val="1000"/>
              <a:buFont typeface="Afacad Flux"/>
              <a:buChar char="■"/>
              <a:defRPr sz="1000">
                <a:solidFill>
                  <a:schemeClr val="dk2"/>
                </a:solidFill>
              </a:defRPr>
            </a:lvl9pPr>
          </a:lstStyle>
          <a:p/>
        </p:txBody>
      </p:sp>
      <p:sp>
        <p:nvSpPr>
          <p:cNvPr id="198" name="Google Shape;198;p31"/>
          <p:cNvSpPr txBox="1"/>
          <p:nvPr>
            <p:ph idx="4" type="body"/>
          </p:nvPr>
        </p:nvSpPr>
        <p:spPr>
          <a:xfrm>
            <a:off x="6383225" y="3350701"/>
            <a:ext cx="2211300" cy="1256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0"/>
              </a:spcBef>
              <a:spcAft>
                <a:spcPts val="0"/>
              </a:spcAft>
              <a:buClr>
                <a:schemeClr val="lt1"/>
              </a:buClr>
              <a:buSzPts val="1000"/>
              <a:buFont typeface="Afacad Flux"/>
              <a:buChar char="○"/>
              <a:defRPr sz="1000"/>
            </a:lvl2pPr>
            <a:lvl3pPr indent="-292100" lvl="2" marL="1371600">
              <a:spcBef>
                <a:spcPts val="0"/>
              </a:spcBef>
              <a:spcAft>
                <a:spcPts val="0"/>
              </a:spcAft>
              <a:buClr>
                <a:schemeClr val="lt1"/>
              </a:buClr>
              <a:buSzPts val="1000"/>
              <a:buFont typeface="Afacad Flux"/>
              <a:buChar char="■"/>
              <a:defRPr sz="1000"/>
            </a:lvl3pPr>
            <a:lvl4pPr indent="-292100" lvl="3" marL="1828800">
              <a:spcBef>
                <a:spcPts val="0"/>
              </a:spcBef>
              <a:spcAft>
                <a:spcPts val="0"/>
              </a:spcAft>
              <a:buClr>
                <a:schemeClr val="lt1"/>
              </a:buClr>
              <a:buSzPts val="1000"/>
              <a:buFont typeface="Afacad Flux"/>
              <a:buChar char="●"/>
              <a:defRPr sz="1000"/>
            </a:lvl4pPr>
            <a:lvl5pPr indent="-292100" lvl="4" marL="2286000">
              <a:spcBef>
                <a:spcPts val="0"/>
              </a:spcBef>
              <a:spcAft>
                <a:spcPts val="0"/>
              </a:spcAft>
              <a:buClr>
                <a:schemeClr val="lt1"/>
              </a:buClr>
              <a:buSzPts val="1000"/>
              <a:buFont typeface="Afacad Flux"/>
              <a:buChar char="○"/>
              <a:defRPr sz="1000"/>
            </a:lvl5pPr>
            <a:lvl6pPr indent="-292100" lvl="5" marL="2743200">
              <a:spcBef>
                <a:spcPts val="0"/>
              </a:spcBef>
              <a:spcAft>
                <a:spcPts val="0"/>
              </a:spcAft>
              <a:buClr>
                <a:schemeClr val="lt1"/>
              </a:buClr>
              <a:buSzPts val="1000"/>
              <a:buFont typeface="Afacad Flux"/>
              <a:buChar char="■"/>
              <a:defRPr sz="1000"/>
            </a:lvl6pPr>
            <a:lvl7pPr indent="-292100" lvl="6" marL="3200400">
              <a:spcBef>
                <a:spcPts val="0"/>
              </a:spcBef>
              <a:spcAft>
                <a:spcPts val="0"/>
              </a:spcAft>
              <a:buClr>
                <a:schemeClr val="lt1"/>
              </a:buClr>
              <a:buSzPts val="1000"/>
              <a:buFont typeface="Afacad Flux"/>
              <a:buChar char="●"/>
              <a:defRPr sz="1000"/>
            </a:lvl7pPr>
            <a:lvl8pPr indent="-292100" lvl="7" marL="3657600">
              <a:spcBef>
                <a:spcPts val="0"/>
              </a:spcBef>
              <a:spcAft>
                <a:spcPts val="0"/>
              </a:spcAft>
              <a:buClr>
                <a:schemeClr val="lt1"/>
              </a:buClr>
              <a:buSzPts val="1000"/>
              <a:buFont typeface="Afacad Flux"/>
              <a:buChar char="○"/>
              <a:defRPr sz="1000"/>
            </a:lvl8pPr>
            <a:lvl9pPr indent="-292100" lvl="8" marL="4114800">
              <a:spcBef>
                <a:spcPts val="0"/>
              </a:spcBef>
              <a:spcAft>
                <a:spcPts val="0"/>
              </a:spcAft>
              <a:buClr>
                <a:schemeClr val="lt1"/>
              </a:buClr>
              <a:buSzPts val="1000"/>
              <a:buFont typeface="Afacad Flux"/>
              <a:buChar char="■"/>
              <a:defRPr sz="1000"/>
            </a:lvl9pPr>
          </a:lstStyle>
          <a:p/>
        </p:txBody>
      </p:sp>
      <p:sp>
        <p:nvSpPr>
          <p:cNvPr id="199" name="Google Shape;199;p31"/>
          <p:cNvSpPr txBox="1"/>
          <p:nvPr>
            <p:ph idx="5" type="subTitle"/>
          </p:nvPr>
        </p:nvSpPr>
        <p:spPr>
          <a:xfrm>
            <a:off x="555175" y="2986800"/>
            <a:ext cx="2211300" cy="257100"/>
          </a:xfrm>
          <a:prstGeom prst="rect">
            <a:avLst/>
          </a:prstGeom>
        </p:spPr>
        <p:txBody>
          <a:bodyPr anchorCtr="0" anchor="t" bIns="0" lIns="0" spcFirstLastPara="1" rIns="0" wrap="square" tIns="0">
            <a:noAutofit/>
          </a:bodyPr>
          <a:lstStyle>
            <a:lvl1pPr lvl="0">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1pPr>
            <a:lvl2pPr lvl="1">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2pPr>
            <a:lvl3pPr lvl="2">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3pPr>
            <a:lvl4pPr lvl="3">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4pPr>
            <a:lvl5pPr lvl="4">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5pPr>
            <a:lvl6pPr lvl="5">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6pPr>
            <a:lvl7pPr lvl="6">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7pPr>
            <a:lvl8pPr lvl="7">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8pPr>
            <a:lvl9pPr lvl="8">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9pPr>
          </a:lstStyle>
          <a:p/>
        </p:txBody>
      </p:sp>
      <p:sp>
        <p:nvSpPr>
          <p:cNvPr id="200" name="Google Shape;200;p31"/>
          <p:cNvSpPr txBox="1"/>
          <p:nvPr>
            <p:ph idx="6" type="subTitle"/>
          </p:nvPr>
        </p:nvSpPr>
        <p:spPr>
          <a:xfrm>
            <a:off x="3473338" y="1372065"/>
            <a:ext cx="2211300" cy="2571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1pPr>
            <a:lvl2pPr lvl="1">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2pPr>
            <a:lvl3pPr lvl="2">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3pPr>
            <a:lvl4pPr lvl="3">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4pPr>
            <a:lvl5pPr lvl="4">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5pPr>
            <a:lvl6pPr lvl="5">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6pPr>
            <a:lvl7pPr lvl="6">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7pPr>
            <a:lvl8pPr lvl="7">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8pPr>
            <a:lvl9pPr lvl="8">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9pPr>
          </a:lstStyle>
          <a:p/>
        </p:txBody>
      </p:sp>
      <p:sp>
        <p:nvSpPr>
          <p:cNvPr id="201" name="Google Shape;201;p31"/>
          <p:cNvSpPr txBox="1"/>
          <p:nvPr>
            <p:ph idx="7" type="subTitle"/>
          </p:nvPr>
        </p:nvSpPr>
        <p:spPr>
          <a:xfrm>
            <a:off x="6391513" y="2989840"/>
            <a:ext cx="2211300" cy="257100"/>
          </a:xfrm>
          <a:prstGeom prst="rect">
            <a:avLst/>
          </a:prstGeom>
        </p:spPr>
        <p:txBody>
          <a:bodyPr anchorCtr="0" anchor="t" bIns="0" lIns="0" spcFirstLastPara="1" rIns="0" wrap="square" tIns="0">
            <a:noAutofit/>
          </a:bodyPr>
          <a:lstStyle>
            <a:lvl1pPr lvl="0">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1pPr>
            <a:lvl2pPr lvl="1">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2pPr>
            <a:lvl3pPr lvl="2">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3pPr>
            <a:lvl4pPr lvl="3">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4pPr>
            <a:lvl5pPr lvl="4">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5pPr>
            <a:lvl6pPr lvl="5">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6pPr>
            <a:lvl7pPr lvl="6">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7pPr>
            <a:lvl8pPr lvl="7">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8pPr>
            <a:lvl9pPr lvl="8">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9pPr>
          </a:lstStyle>
          <a:p/>
        </p:txBody>
      </p:sp>
      <p:sp>
        <p:nvSpPr>
          <p:cNvPr id="202" name="Google Shape;202;p31"/>
          <p:cNvSpPr/>
          <p:nvPr>
            <p:ph idx="8" type="pic"/>
          </p:nvPr>
        </p:nvSpPr>
        <p:spPr>
          <a:xfrm>
            <a:off x="228600" y="1111975"/>
            <a:ext cx="2816400" cy="1492800"/>
          </a:xfrm>
          <a:prstGeom prst="roundRect">
            <a:avLst>
              <a:gd fmla="val 50000" name="adj"/>
            </a:avLst>
          </a:prstGeom>
          <a:solidFill>
            <a:schemeClr val="dk2"/>
          </a:solidFill>
          <a:ln>
            <a:noFill/>
          </a:ln>
        </p:spPr>
      </p:sp>
      <p:sp>
        <p:nvSpPr>
          <p:cNvPr id="203" name="Google Shape;203;p31"/>
          <p:cNvSpPr/>
          <p:nvPr>
            <p:ph idx="9" type="pic"/>
          </p:nvPr>
        </p:nvSpPr>
        <p:spPr>
          <a:xfrm>
            <a:off x="6099000" y="1111975"/>
            <a:ext cx="2816400" cy="1492800"/>
          </a:xfrm>
          <a:prstGeom prst="roundRect">
            <a:avLst>
              <a:gd fmla="val 50000" name="adj"/>
            </a:avLst>
          </a:prstGeom>
          <a:solidFill>
            <a:schemeClr val="dk2"/>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1">
    <p:bg>
      <p:bgPr>
        <a:solidFill>
          <a:schemeClr val="accent5"/>
        </a:solidFill>
      </p:bgPr>
    </p:bg>
    <p:spTree>
      <p:nvGrpSpPr>
        <p:cNvPr id="204" name="Shape 204"/>
        <p:cNvGrpSpPr/>
        <p:nvPr/>
      </p:nvGrpSpPr>
      <p:grpSpPr>
        <a:xfrm>
          <a:off x="0" y="0"/>
          <a:ext cx="0" cy="0"/>
          <a:chOff x="0" y="0"/>
          <a:chExt cx="0" cy="0"/>
        </a:xfrm>
      </p:grpSpPr>
      <p:sp>
        <p:nvSpPr>
          <p:cNvPr id="205" name="Google Shape;205;p32"/>
          <p:cNvSpPr/>
          <p:nvPr/>
        </p:nvSpPr>
        <p:spPr>
          <a:xfrm flipH="1" rot="10800000">
            <a:off x="225325" y="225450"/>
            <a:ext cx="6483000" cy="3256800"/>
          </a:xfrm>
          <a:prstGeom prst="round1Rect">
            <a:avLst>
              <a:gd fmla="val 1638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206" name="Google Shape;206;p32"/>
          <p:cNvSpPr/>
          <p:nvPr/>
        </p:nvSpPr>
        <p:spPr>
          <a:xfrm flipH="1">
            <a:off x="5600700" y="3575950"/>
            <a:ext cx="1108200" cy="11082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207" name="Google Shape;207;p32"/>
          <p:cNvSpPr/>
          <p:nvPr/>
        </p:nvSpPr>
        <p:spPr>
          <a:xfrm>
            <a:off x="6802800" y="228600"/>
            <a:ext cx="2112600" cy="4455600"/>
          </a:xfrm>
          <a:prstGeom prst="roundRect">
            <a:avLst>
              <a:gd fmla="val 3286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lt1"/>
              </a:solidFill>
              <a:latin typeface="Afacad Flux Medium"/>
              <a:ea typeface="Afacad Flux Medium"/>
              <a:cs typeface="Afacad Flux Medium"/>
              <a:sym typeface="Afacad Flux Medium"/>
            </a:endParaRPr>
          </a:p>
        </p:txBody>
      </p:sp>
      <p:sp>
        <p:nvSpPr>
          <p:cNvPr id="208" name="Google Shape;208;p32"/>
          <p:cNvSpPr txBox="1"/>
          <p:nvPr>
            <p:ph type="title"/>
          </p:nvPr>
        </p:nvSpPr>
        <p:spPr>
          <a:xfrm>
            <a:off x="462225" y="493150"/>
            <a:ext cx="5944800" cy="1573500"/>
          </a:xfrm>
          <a:prstGeom prst="rect">
            <a:avLst/>
          </a:prstGeom>
        </p:spPr>
        <p:txBody>
          <a:bodyPr anchorCtr="0" anchor="t" bIns="0" lIns="0" spcFirstLastPara="1" rIns="0" wrap="square" tIns="0">
            <a:spAutoFit/>
          </a:bodyPr>
          <a:lstStyle>
            <a:lvl1pPr lvl="0">
              <a:lnSpc>
                <a:spcPct val="70000"/>
              </a:lnSpc>
              <a:spcBef>
                <a:spcPts val="0"/>
              </a:spcBef>
              <a:spcAft>
                <a:spcPts val="0"/>
              </a:spcAft>
              <a:buNone/>
              <a:defRPr sz="7200">
                <a:solidFill>
                  <a:schemeClr val="accent1"/>
                </a:solidFill>
                <a:latin typeface="Afacad Flux Medium"/>
                <a:ea typeface="Afacad Flux Medium"/>
                <a:cs typeface="Afacad Flux Medium"/>
                <a:sym typeface="Afacad Flux Medium"/>
              </a:defRPr>
            </a:lvl1pPr>
            <a:lvl2pPr lvl="1">
              <a:lnSpc>
                <a:spcPct val="115000"/>
              </a:lnSpc>
              <a:spcBef>
                <a:spcPts val="0"/>
              </a:spcBef>
              <a:spcAft>
                <a:spcPts val="0"/>
              </a:spcAft>
              <a:buNone/>
              <a:defRPr sz="7200">
                <a:solidFill>
                  <a:schemeClr val="accent1"/>
                </a:solidFill>
              </a:defRPr>
            </a:lvl2pPr>
            <a:lvl3pPr lvl="2">
              <a:lnSpc>
                <a:spcPct val="115000"/>
              </a:lnSpc>
              <a:spcBef>
                <a:spcPts val="0"/>
              </a:spcBef>
              <a:spcAft>
                <a:spcPts val="0"/>
              </a:spcAft>
              <a:buNone/>
              <a:defRPr sz="7200">
                <a:solidFill>
                  <a:schemeClr val="accent1"/>
                </a:solidFill>
              </a:defRPr>
            </a:lvl3pPr>
            <a:lvl4pPr lvl="3">
              <a:lnSpc>
                <a:spcPct val="115000"/>
              </a:lnSpc>
              <a:spcBef>
                <a:spcPts val="0"/>
              </a:spcBef>
              <a:spcAft>
                <a:spcPts val="0"/>
              </a:spcAft>
              <a:buNone/>
              <a:defRPr sz="7200">
                <a:solidFill>
                  <a:schemeClr val="accent1"/>
                </a:solidFill>
              </a:defRPr>
            </a:lvl4pPr>
            <a:lvl5pPr lvl="4">
              <a:lnSpc>
                <a:spcPct val="115000"/>
              </a:lnSpc>
              <a:spcBef>
                <a:spcPts val="0"/>
              </a:spcBef>
              <a:spcAft>
                <a:spcPts val="0"/>
              </a:spcAft>
              <a:buNone/>
              <a:defRPr sz="7200">
                <a:solidFill>
                  <a:schemeClr val="accent1"/>
                </a:solidFill>
              </a:defRPr>
            </a:lvl5pPr>
            <a:lvl6pPr lvl="5">
              <a:lnSpc>
                <a:spcPct val="115000"/>
              </a:lnSpc>
              <a:spcBef>
                <a:spcPts val="0"/>
              </a:spcBef>
              <a:spcAft>
                <a:spcPts val="0"/>
              </a:spcAft>
              <a:buNone/>
              <a:defRPr sz="7200">
                <a:solidFill>
                  <a:schemeClr val="accent1"/>
                </a:solidFill>
              </a:defRPr>
            </a:lvl6pPr>
            <a:lvl7pPr lvl="6">
              <a:lnSpc>
                <a:spcPct val="115000"/>
              </a:lnSpc>
              <a:spcBef>
                <a:spcPts val="0"/>
              </a:spcBef>
              <a:spcAft>
                <a:spcPts val="0"/>
              </a:spcAft>
              <a:buNone/>
              <a:defRPr sz="7200">
                <a:solidFill>
                  <a:schemeClr val="accent1"/>
                </a:solidFill>
              </a:defRPr>
            </a:lvl7pPr>
            <a:lvl8pPr lvl="7">
              <a:lnSpc>
                <a:spcPct val="115000"/>
              </a:lnSpc>
              <a:spcBef>
                <a:spcPts val="0"/>
              </a:spcBef>
              <a:spcAft>
                <a:spcPts val="0"/>
              </a:spcAft>
              <a:buNone/>
              <a:defRPr sz="7200">
                <a:solidFill>
                  <a:schemeClr val="accent1"/>
                </a:solidFill>
              </a:defRPr>
            </a:lvl8pPr>
            <a:lvl9pPr lvl="8">
              <a:lnSpc>
                <a:spcPct val="115000"/>
              </a:lnSpc>
              <a:spcBef>
                <a:spcPts val="0"/>
              </a:spcBef>
              <a:spcAft>
                <a:spcPts val="0"/>
              </a:spcAft>
              <a:buNone/>
              <a:defRPr sz="7200">
                <a:solidFill>
                  <a:schemeClr val="accent1"/>
                </a:solidFill>
              </a:defRPr>
            </a:lvl9pPr>
          </a:lstStyle>
          <a:p/>
        </p:txBody>
      </p:sp>
      <p:sp>
        <p:nvSpPr>
          <p:cNvPr id="209" name="Google Shape;209;p32"/>
          <p:cNvSpPr txBox="1"/>
          <p:nvPr>
            <p:ph idx="1" type="subTitle"/>
          </p:nvPr>
        </p:nvSpPr>
        <p:spPr>
          <a:xfrm>
            <a:off x="467375" y="2472638"/>
            <a:ext cx="5557200" cy="6687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1800"/>
              <a:buFont typeface="Afacad Flux"/>
              <a:buNone/>
              <a:defRPr>
                <a:solidFill>
                  <a:schemeClr val="dk2"/>
                </a:solidFill>
                <a:latin typeface="Afacad Flux"/>
                <a:ea typeface="Afacad Flux"/>
                <a:cs typeface="Afacad Flux"/>
                <a:sym typeface="Afacad Flux"/>
              </a:defRPr>
            </a:lvl1pPr>
            <a:lvl2pPr lvl="1">
              <a:spcBef>
                <a:spcPts val="0"/>
              </a:spcBef>
              <a:spcAft>
                <a:spcPts val="0"/>
              </a:spcAft>
              <a:buClr>
                <a:schemeClr val="dk2"/>
              </a:buClr>
              <a:buSzPts val="1800"/>
              <a:buNone/>
              <a:defRPr>
                <a:solidFill>
                  <a:schemeClr val="dk2"/>
                </a:solidFill>
              </a:defRPr>
            </a:lvl2pPr>
            <a:lvl3pPr lvl="2">
              <a:spcBef>
                <a:spcPts val="0"/>
              </a:spcBef>
              <a:spcAft>
                <a:spcPts val="0"/>
              </a:spcAft>
              <a:buClr>
                <a:schemeClr val="dk2"/>
              </a:buClr>
              <a:buSzPts val="1800"/>
              <a:buNone/>
              <a:defRPr>
                <a:solidFill>
                  <a:schemeClr val="dk2"/>
                </a:solidFill>
              </a:defRPr>
            </a:lvl3pPr>
            <a:lvl4pPr lvl="3">
              <a:spcBef>
                <a:spcPts val="0"/>
              </a:spcBef>
              <a:spcAft>
                <a:spcPts val="0"/>
              </a:spcAft>
              <a:buClr>
                <a:schemeClr val="dk2"/>
              </a:buClr>
              <a:buSzPts val="1800"/>
              <a:buNone/>
              <a:defRPr>
                <a:solidFill>
                  <a:schemeClr val="dk2"/>
                </a:solidFill>
              </a:defRPr>
            </a:lvl4pPr>
            <a:lvl5pPr lvl="4">
              <a:spcBef>
                <a:spcPts val="0"/>
              </a:spcBef>
              <a:spcAft>
                <a:spcPts val="0"/>
              </a:spcAft>
              <a:buClr>
                <a:schemeClr val="dk2"/>
              </a:buClr>
              <a:buSzPts val="1800"/>
              <a:buNone/>
              <a:defRPr>
                <a:solidFill>
                  <a:schemeClr val="dk2"/>
                </a:solidFill>
              </a:defRPr>
            </a:lvl5pPr>
            <a:lvl6pPr lvl="5">
              <a:spcBef>
                <a:spcPts val="0"/>
              </a:spcBef>
              <a:spcAft>
                <a:spcPts val="0"/>
              </a:spcAft>
              <a:buClr>
                <a:schemeClr val="dk2"/>
              </a:buClr>
              <a:buSzPts val="1800"/>
              <a:buNone/>
              <a:defRPr>
                <a:solidFill>
                  <a:schemeClr val="dk2"/>
                </a:solidFill>
              </a:defRPr>
            </a:lvl6pPr>
            <a:lvl7pPr lvl="6">
              <a:spcBef>
                <a:spcPts val="0"/>
              </a:spcBef>
              <a:spcAft>
                <a:spcPts val="0"/>
              </a:spcAft>
              <a:buClr>
                <a:schemeClr val="dk2"/>
              </a:buClr>
              <a:buSzPts val="1800"/>
              <a:buNone/>
              <a:defRPr>
                <a:solidFill>
                  <a:schemeClr val="dk2"/>
                </a:solidFill>
              </a:defRPr>
            </a:lvl7pPr>
            <a:lvl8pPr lvl="7">
              <a:spcBef>
                <a:spcPts val="0"/>
              </a:spcBef>
              <a:spcAft>
                <a:spcPts val="0"/>
              </a:spcAft>
              <a:buClr>
                <a:schemeClr val="dk2"/>
              </a:buClr>
              <a:buSzPts val="1800"/>
              <a:buNone/>
              <a:defRPr>
                <a:solidFill>
                  <a:schemeClr val="dk2"/>
                </a:solidFill>
              </a:defRPr>
            </a:lvl8pPr>
            <a:lvl9pPr lvl="8">
              <a:spcBef>
                <a:spcPts val="0"/>
              </a:spcBef>
              <a:spcAft>
                <a:spcPts val="0"/>
              </a:spcAft>
              <a:buClr>
                <a:schemeClr val="dk2"/>
              </a:buClr>
              <a:buSzPts val="1800"/>
              <a:buNone/>
              <a:defRPr>
                <a:solidFill>
                  <a:schemeClr val="dk2"/>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ALT 2">
  <p:cSld name="CUSTOM_2">
    <p:spTree>
      <p:nvGrpSpPr>
        <p:cNvPr id="210" name="Shape 210"/>
        <p:cNvGrpSpPr/>
        <p:nvPr/>
      </p:nvGrpSpPr>
      <p:grpSpPr>
        <a:xfrm>
          <a:off x="0" y="0"/>
          <a:ext cx="0" cy="0"/>
          <a:chOff x="0" y="0"/>
          <a:chExt cx="0" cy="0"/>
        </a:xfrm>
      </p:grpSpPr>
      <p:pic>
        <p:nvPicPr>
          <p:cNvPr descr="A mountain range reflected on a river. " id="211" name="Google Shape;211;p33"/>
          <p:cNvPicPr preferRelativeResize="0"/>
          <p:nvPr/>
        </p:nvPicPr>
        <p:blipFill rotWithShape="1">
          <a:blip r:embed="rId2">
            <a:alphaModFix/>
          </a:blip>
          <a:srcRect b="0" l="258" r="258" t="0"/>
          <a:stretch/>
        </p:blipFill>
        <p:spPr>
          <a:xfrm>
            <a:off x="1327205" y="0"/>
            <a:ext cx="7802880" cy="5143502"/>
          </a:xfrm>
          <a:prstGeom prst="rect">
            <a:avLst/>
          </a:prstGeom>
          <a:noFill/>
          <a:ln>
            <a:noFill/>
          </a:ln>
        </p:spPr>
      </p:pic>
      <p:grpSp>
        <p:nvGrpSpPr>
          <p:cNvPr id="212" name="Google Shape;212;p33"/>
          <p:cNvGrpSpPr/>
          <p:nvPr/>
        </p:nvGrpSpPr>
        <p:grpSpPr>
          <a:xfrm>
            <a:off x="-13905" y="-1783804"/>
            <a:ext cx="10953439" cy="6927293"/>
            <a:chOff x="0" y="-1705500"/>
            <a:chExt cx="10871900" cy="6852600"/>
          </a:xfrm>
        </p:grpSpPr>
        <p:sp>
          <p:nvSpPr>
            <p:cNvPr id="213" name="Google Shape;213;p33"/>
            <p:cNvSpPr/>
            <p:nvPr/>
          </p:nvSpPr>
          <p:spPr>
            <a:xfrm>
              <a:off x="0" y="0"/>
              <a:ext cx="5742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214" name="Google Shape;214;p33"/>
            <p:cNvSpPr/>
            <p:nvPr/>
          </p:nvSpPr>
          <p:spPr>
            <a:xfrm rot="5400000">
              <a:off x="7437975" y="-1705200"/>
              <a:ext cx="3410700" cy="3410100"/>
            </a:xfrm>
            <a:prstGeom prst="pie">
              <a:avLst>
                <a:gd fmla="val 21598135" name="adj1"/>
                <a:gd fmla="val 5402975"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215" name="Google Shape;215;p33"/>
            <p:cNvSpPr/>
            <p:nvPr/>
          </p:nvSpPr>
          <p:spPr>
            <a:xfrm rot="5400000">
              <a:off x="7430300" y="1705500"/>
              <a:ext cx="3441900" cy="3441300"/>
            </a:xfrm>
            <a:prstGeom prst="pie">
              <a:avLst>
                <a:gd fmla="val 0" name="adj1"/>
                <a:gd fmla="val 10786701"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216" name="Google Shape;216;p33"/>
            <p:cNvSpPr/>
            <p:nvPr/>
          </p:nvSpPr>
          <p:spPr>
            <a:xfrm flipH="1" rot="-5400000">
              <a:off x="4020200" y="-1705200"/>
              <a:ext cx="3410700" cy="3410100"/>
            </a:xfrm>
            <a:prstGeom prst="pie">
              <a:avLst>
                <a:gd fmla="val 21598135" name="adj1"/>
                <a:gd fmla="val 5402975"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217" name="Google Shape;217;p33"/>
            <p:cNvSpPr/>
            <p:nvPr/>
          </p:nvSpPr>
          <p:spPr>
            <a:xfrm flipH="1" rot="-5400000">
              <a:off x="3996675" y="1705500"/>
              <a:ext cx="3441900" cy="3441300"/>
            </a:xfrm>
            <a:prstGeom prst="pie">
              <a:avLst>
                <a:gd fmla="val 0" name="adj1"/>
                <a:gd fmla="val 10786701"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grpSp>
      <p:sp>
        <p:nvSpPr>
          <p:cNvPr id="218" name="Google Shape;218;p33"/>
          <p:cNvSpPr txBox="1"/>
          <p:nvPr>
            <p:ph type="title"/>
          </p:nvPr>
        </p:nvSpPr>
        <p:spPr>
          <a:xfrm>
            <a:off x="228600" y="251551"/>
            <a:ext cx="6665700" cy="2625300"/>
          </a:xfrm>
          <a:prstGeom prst="rect">
            <a:avLst/>
          </a:prstGeom>
        </p:spPr>
        <p:txBody>
          <a:bodyPr anchorCtr="0" anchor="t" bIns="0" lIns="0" spcFirstLastPara="1" rIns="0" wrap="square" tIns="0">
            <a:spAutoFit/>
          </a:bodyPr>
          <a:lstStyle>
            <a:lvl1pPr lvl="0">
              <a:lnSpc>
                <a:spcPct val="70000"/>
              </a:lnSpc>
              <a:spcBef>
                <a:spcPts val="0"/>
              </a:spcBef>
              <a:spcAft>
                <a:spcPts val="0"/>
              </a:spcAft>
              <a:buNone/>
              <a:defRPr sz="8000">
                <a:latin typeface="Afacad Flux Medium"/>
                <a:ea typeface="Afacad Flux Medium"/>
                <a:cs typeface="Afacad Flux Medium"/>
                <a:sym typeface="Afacad Flux Medium"/>
              </a:defRPr>
            </a:lvl1pPr>
            <a:lvl2pPr lvl="1">
              <a:lnSpc>
                <a:spcPct val="115000"/>
              </a:lnSpc>
              <a:spcBef>
                <a:spcPts val="0"/>
              </a:spcBef>
              <a:spcAft>
                <a:spcPts val="0"/>
              </a:spcAft>
              <a:buNone/>
              <a:defRPr sz="8000"/>
            </a:lvl2pPr>
            <a:lvl3pPr lvl="2">
              <a:lnSpc>
                <a:spcPct val="115000"/>
              </a:lnSpc>
              <a:spcBef>
                <a:spcPts val="0"/>
              </a:spcBef>
              <a:spcAft>
                <a:spcPts val="0"/>
              </a:spcAft>
              <a:buNone/>
              <a:defRPr sz="8000"/>
            </a:lvl3pPr>
            <a:lvl4pPr lvl="3">
              <a:lnSpc>
                <a:spcPct val="115000"/>
              </a:lnSpc>
              <a:spcBef>
                <a:spcPts val="0"/>
              </a:spcBef>
              <a:spcAft>
                <a:spcPts val="0"/>
              </a:spcAft>
              <a:buNone/>
              <a:defRPr sz="8000"/>
            </a:lvl4pPr>
            <a:lvl5pPr lvl="4">
              <a:lnSpc>
                <a:spcPct val="115000"/>
              </a:lnSpc>
              <a:spcBef>
                <a:spcPts val="0"/>
              </a:spcBef>
              <a:spcAft>
                <a:spcPts val="0"/>
              </a:spcAft>
              <a:buNone/>
              <a:defRPr sz="8000"/>
            </a:lvl5pPr>
            <a:lvl6pPr lvl="5">
              <a:lnSpc>
                <a:spcPct val="115000"/>
              </a:lnSpc>
              <a:spcBef>
                <a:spcPts val="0"/>
              </a:spcBef>
              <a:spcAft>
                <a:spcPts val="0"/>
              </a:spcAft>
              <a:buNone/>
              <a:defRPr sz="8000"/>
            </a:lvl6pPr>
            <a:lvl7pPr lvl="6">
              <a:lnSpc>
                <a:spcPct val="115000"/>
              </a:lnSpc>
              <a:spcBef>
                <a:spcPts val="0"/>
              </a:spcBef>
              <a:spcAft>
                <a:spcPts val="0"/>
              </a:spcAft>
              <a:buNone/>
              <a:defRPr sz="8000"/>
            </a:lvl7pPr>
            <a:lvl8pPr lvl="7">
              <a:lnSpc>
                <a:spcPct val="115000"/>
              </a:lnSpc>
              <a:spcBef>
                <a:spcPts val="0"/>
              </a:spcBef>
              <a:spcAft>
                <a:spcPts val="0"/>
              </a:spcAft>
              <a:buNone/>
              <a:defRPr sz="8000"/>
            </a:lvl8pPr>
            <a:lvl9pPr lvl="8">
              <a:lnSpc>
                <a:spcPct val="115000"/>
              </a:lnSpc>
              <a:spcBef>
                <a:spcPts val="0"/>
              </a:spcBef>
              <a:spcAft>
                <a:spcPts val="0"/>
              </a:spcAft>
              <a:buNone/>
              <a:defRPr sz="8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19" name="Shape 219"/>
        <p:cNvGrpSpPr/>
        <p:nvPr/>
      </p:nvGrpSpPr>
      <p:grpSpPr>
        <a:xfrm>
          <a:off x="0" y="0"/>
          <a:ext cx="0" cy="0"/>
          <a:chOff x="0" y="0"/>
          <a:chExt cx="0" cy="0"/>
        </a:xfrm>
      </p:grpSpPr>
      <p:sp>
        <p:nvSpPr>
          <p:cNvPr id="220" name="Google Shape;220;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21" name="Google Shape;221;p34"/>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2" name="Shape 222"/>
        <p:cNvGrpSpPr/>
        <p:nvPr/>
      </p:nvGrpSpPr>
      <p:grpSpPr>
        <a:xfrm>
          <a:off x="0" y="0"/>
          <a:ext cx="0" cy="0"/>
          <a:chOff x="0" y="0"/>
          <a:chExt cx="0" cy="0"/>
        </a:xfrm>
      </p:grpSpPr>
      <p:sp>
        <p:nvSpPr>
          <p:cNvPr id="223" name="Google Shape;223;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227" name="Shape 227"/>
        <p:cNvGrpSpPr/>
        <p:nvPr/>
      </p:nvGrpSpPr>
      <p:grpSpPr>
        <a:xfrm>
          <a:off x="0" y="0"/>
          <a:ext cx="0" cy="0"/>
          <a:chOff x="0" y="0"/>
          <a:chExt cx="0" cy="0"/>
        </a:xfrm>
      </p:grpSpPr>
      <p:sp>
        <p:nvSpPr>
          <p:cNvPr id="228" name="Google Shape;22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9" name="Google Shape;229;p3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0" name="Google Shape;230;p37"/>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31" name="Shape 231"/>
        <p:cNvGrpSpPr/>
        <p:nvPr/>
      </p:nvGrpSpPr>
      <p:grpSpPr>
        <a:xfrm>
          <a:off x="0" y="0"/>
          <a:ext cx="0" cy="0"/>
          <a:chOff x="0" y="0"/>
          <a:chExt cx="0" cy="0"/>
        </a:xfrm>
      </p:grpSpPr>
      <p:sp>
        <p:nvSpPr>
          <p:cNvPr id="232" name="Google Shape;23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33" name="Shape 233"/>
        <p:cNvGrpSpPr/>
        <p:nvPr/>
      </p:nvGrpSpPr>
      <p:grpSpPr>
        <a:xfrm>
          <a:off x="0" y="0"/>
          <a:ext cx="0" cy="0"/>
          <a:chOff x="0" y="0"/>
          <a:chExt cx="0" cy="0"/>
        </a:xfrm>
      </p:grpSpPr>
      <p:sp>
        <p:nvSpPr>
          <p:cNvPr id="234" name="Google Shape;234;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5" name="Google Shape;235;p3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36" name="Shape 236"/>
        <p:cNvGrpSpPr/>
        <p:nvPr/>
      </p:nvGrpSpPr>
      <p:grpSpPr>
        <a:xfrm>
          <a:off x="0" y="0"/>
          <a:ext cx="0" cy="0"/>
          <a:chOff x="0" y="0"/>
          <a:chExt cx="0" cy="0"/>
        </a:xfrm>
      </p:grpSpPr>
      <p:sp>
        <p:nvSpPr>
          <p:cNvPr id="237" name="Google Shape;237;p4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38" name="Shape 238"/>
        <p:cNvGrpSpPr/>
        <p:nvPr/>
      </p:nvGrpSpPr>
      <p:grpSpPr>
        <a:xfrm>
          <a:off x="0" y="0"/>
          <a:ext cx="0" cy="0"/>
          <a:chOff x="0" y="0"/>
          <a:chExt cx="0" cy="0"/>
        </a:xfrm>
      </p:grpSpPr>
      <p:sp>
        <p:nvSpPr>
          <p:cNvPr id="239" name="Google Shape;239;p4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40" name="Google Shape;240;p41"/>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41" name="Google Shape;241;p4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42" name="Shape 242"/>
        <p:cNvGrpSpPr/>
        <p:nvPr/>
      </p:nvGrpSpPr>
      <p:grpSpPr>
        <a:xfrm>
          <a:off x="0" y="0"/>
          <a:ext cx="0" cy="0"/>
          <a:chOff x="0" y="0"/>
          <a:chExt cx="0" cy="0"/>
        </a:xfrm>
      </p:grpSpPr>
      <p:sp>
        <p:nvSpPr>
          <p:cNvPr id="243" name="Google Shape;243;p4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44" name="Shape 244"/>
        <p:cNvGrpSpPr/>
        <p:nvPr/>
      </p:nvGrpSpPr>
      <p:grpSpPr>
        <a:xfrm>
          <a:off x="0" y="0"/>
          <a:ext cx="0" cy="0"/>
          <a:chOff x="0" y="0"/>
          <a:chExt cx="0" cy="0"/>
        </a:xfrm>
      </p:grpSpPr>
      <p:sp>
        <p:nvSpPr>
          <p:cNvPr id="245" name="Google Shape;245;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46" name="Google Shape;246;p4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48" name="Shape 248"/>
        <p:cNvGrpSpPr/>
        <p:nvPr/>
      </p:nvGrpSpPr>
      <p:grpSpPr>
        <a:xfrm>
          <a:off x="0" y="0"/>
          <a:ext cx="0" cy="0"/>
          <a:chOff x="0" y="0"/>
          <a:chExt cx="0" cy="0"/>
        </a:xfrm>
      </p:grpSpPr>
      <p:sp>
        <p:nvSpPr>
          <p:cNvPr id="249" name="Google Shape;249;p4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p4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1" name="Google Shape;251;p4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2" name="Google Shape;252;p4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3" name="Google Shape;253;p4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4" name="Google Shape;254;p4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5" name="Google Shape;255;p4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256" name="Shape 256"/>
        <p:cNvGrpSpPr/>
        <p:nvPr/>
      </p:nvGrpSpPr>
      <p:grpSpPr>
        <a:xfrm>
          <a:off x="0" y="0"/>
          <a:ext cx="0" cy="0"/>
          <a:chOff x="0" y="0"/>
          <a:chExt cx="0" cy="0"/>
        </a:xfrm>
      </p:grpSpPr>
      <p:sp>
        <p:nvSpPr>
          <p:cNvPr id="257" name="Google Shape;25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 name="Google Shape;258;p46"/>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259" name="Google Shape;259;p46"/>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260" name="Shape 260"/>
        <p:cNvGrpSpPr/>
        <p:nvPr/>
      </p:nvGrpSpPr>
      <p:grpSpPr>
        <a:xfrm>
          <a:off x="0" y="0"/>
          <a:ext cx="0" cy="0"/>
          <a:chOff x="0" y="0"/>
          <a:chExt cx="0" cy="0"/>
        </a:xfrm>
      </p:grpSpPr>
      <p:sp>
        <p:nvSpPr>
          <p:cNvPr id="261" name="Google Shape;261;p4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62" name="Google Shape;262;p47"/>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263" name="Google Shape;263;p4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4" name="Google Shape;264;p4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5" name="Google Shape;265;p4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266" name="Shape 266"/>
        <p:cNvGrpSpPr/>
        <p:nvPr/>
      </p:nvGrpSpPr>
      <p:grpSpPr>
        <a:xfrm>
          <a:off x="0" y="0"/>
          <a:ext cx="0" cy="0"/>
          <a:chOff x="0" y="0"/>
          <a:chExt cx="0" cy="0"/>
        </a:xfrm>
      </p:grpSpPr>
      <p:sp>
        <p:nvSpPr>
          <p:cNvPr id="267" name="Google Shape;267;p48"/>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268" name="Google Shape;268;p4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9" name="Google Shape;269;p4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70" name="Google Shape;270;p48"/>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1" name="Google Shape;271;p48"/>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2" name="Google Shape;272;p48"/>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3" name="Google Shape;273;p48"/>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274" name="Shape 274"/>
        <p:cNvGrpSpPr/>
        <p:nvPr/>
      </p:nvGrpSpPr>
      <p:grpSpPr>
        <a:xfrm>
          <a:off x="0" y="0"/>
          <a:ext cx="0" cy="0"/>
          <a:chOff x="0" y="0"/>
          <a:chExt cx="0" cy="0"/>
        </a:xfrm>
      </p:grpSpPr>
      <p:sp>
        <p:nvSpPr>
          <p:cNvPr id="275" name="Google Shape;275;p49"/>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276" name="Google Shape;276;p4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7" name="Google Shape;277;p4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8" name="Google Shape;278;p4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9" name="Google Shape;279;p4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80" name="Google Shape;280;p4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1" name="Google Shape;281;p4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4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4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284" name="Shape 284"/>
        <p:cNvGrpSpPr/>
        <p:nvPr/>
      </p:nvGrpSpPr>
      <p:grpSpPr>
        <a:xfrm>
          <a:off x="0" y="0"/>
          <a:ext cx="0" cy="0"/>
          <a:chOff x="0" y="0"/>
          <a:chExt cx="0" cy="0"/>
        </a:xfrm>
      </p:grpSpPr>
      <p:sp>
        <p:nvSpPr>
          <p:cNvPr id="285" name="Google Shape;285;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6" name="Google Shape;286;p5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287" name="Shape 287"/>
        <p:cNvGrpSpPr/>
        <p:nvPr/>
      </p:nvGrpSpPr>
      <p:grpSpPr>
        <a:xfrm>
          <a:off x="0" y="0"/>
          <a:ext cx="0" cy="0"/>
          <a:chOff x="0" y="0"/>
          <a:chExt cx="0" cy="0"/>
        </a:xfrm>
      </p:grpSpPr>
      <p:sp>
        <p:nvSpPr>
          <p:cNvPr id="288" name="Google Shape;288;p51"/>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289" name="Google Shape;289;p51"/>
          <p:cNvSpPr/>
          <p:nvPr>
            <p:ph idx="2" type="pic"/>
          </p:nvPr>
        </p:nvSpPr>
        <p:spPr>
          <a:xfrm>
            <a:off x="4804825" y="1133300"/>
            <a:ext cx="4027500" cy="2392800"/>
          </a:xfrm>
          <a:prstGeom prst="rect">
            <a:avLst/>
          </a:prstGeom>
          <a:noFill/>
          <a:ln>
            <a:noFill/>
          </a:ln>
        </p:spPr>
      </p:sp>
      <p:sp>
        <p:nvSpPr>
          <p:cNvPr id="290" name="Google Shape;290;p51"/>
          <p:cNvSpPr/>
          <p:nvPr>
            <p:ph idx="3" type="pic"/>
          </p:nvPr>
        </p:nvSpPr>
        <p:spPr>
          <a:xfrm>
            <a:off x="311725" y="1133300"/>
            <a:ext cx="4027500" cy="2392800"/>
          </a:xfrm>
          <a:prstGeom prst="rect">
            <a:avLst/>
          </a:prstGeom>
          <a:noFill/>
          <a:ln>
            <a:noFill/>
          </a:ln>
        </p:spPr>
      </p:sp>
      <p:sp>
        <p:nvSpPr>
          <p:cNvPr id="291" name="Google Shape;291;p5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2" name="Google Shape;292;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3" name="Google Shape;293;p5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94" name="Google Shape;294;p5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295" name="Shape 295"/>
        <p:cNvGrpSpPr/>
        <p:nvPr/>
      </p:nvGrpSpPr>
      <p:grpSpPr>
        <a:xfrm>
          <a:off x="0" y="0"/>
          <a:ext cx="0" cy="0"/>
          <a:chOff x="0" y="0"/>
          <a:chExt cx="0" cy="0"/>
        </a:xfrm>
      </p:grpSpPr>
      <p:sp>
        <p:nvSpPr>
          <p:cNvPr id="296" name="Google Shape;296;p52"/>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297" name="Google Shape;297;p52"/>
          <p:cNvSpPr/>
          <p:nvPr>
            <p:ph idx="2" type="pic"/>
          </p:nvPr>
        </p:nvSpPr>
        <p:spPr>
          <a:xfrm>
            <a:off x="6205225" y="1128325"/>
            <a:ext cx="2627100" cy="2273100"/>
          </a:xfrm>
          <a:prstGeom prst="rect">
            <a:avLst/>
          </a:prstGeom>
          <a:noFill/>
          <a:ln>
            <a:noFill/>
          </a:ln>
        </p:spPr>
      </p:sp>
      <p:sp>
        <p:nvSpPr>
          <p:cNvPr id="298" name="Google Shape;298;p52"/>
          <p:cNvSpPr/>
          <p:nvPr>
            <p:ph idx="3" type="pic"/>
          </p:nvPr>
        </p:nvSpPr>
        <p:spPr>
          <a:xfrm>
            <a:off x="311725" y="1128325"/>
            <a:ext cx="2627100" cy="2273100"/>
          </a:xfrm>
          <a:prstGeom prst="rect">
            <a:avLst/>
          </a:prstGeom>
          <a:noFill/>
          <a:ln>
            <a:noFill/>
          </a:ln>
        </p:spPr>
      </p:sp>
      <p:sp>
        <p:nvSpPr>
          <p:cNvPr id="299" name="Google Shape;299;p5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0" name="Google Shape;300;p52"/>
          <p:cNvSpPr/>
          <p:nvPr>
            <p:ph idx="5" type="pic"/>
          </p:nvPr>
        </p:nvSpPr>
        <p:spPr>
          <a:xfrm>
            <a:off x="3255250" y="1128325"/>
            <a:ext cx="2627100" cy="2273100"/>
          </a:xfrm>
          <a:prstGeom prst="rect">
            <a:avLst/>
          </a:prstGeom>
          <a:noFill/>
          <a:ln>
            <a:noFill/>
          </a:ln>
        </p:spPr>
      </p:sp>
      <p:sp>
        <p:nvSpPr>
          <p:cNvPr id="301" name="Google Shape;301;p5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2" name="Google Shape;30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3" name="Google Shape;303;p5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04" name="Google Shape;304;p5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05" name="Google Shape;305;p5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306" name="Shape 306"/>
        <p:cNvGrpSpPr/>
        <p:nvPr/>
      </p:nvGrpSpPr>
      <p:grpSpPr>
        <a:xfrm>
          <a:off x="0" y="0"/>
          <a:ext cx="0" cy="0"/>
          <a:chOff x="0" y="0"/>
          <a:chExt cx="0" cy="0"/>
        </a:xfrm>
      </p:grpSpPr>
      <p:sp>
        <p:nvSpPr>
          <p:cNvPr id="307" name="Google Shape;307;p53"/>
          <p:cNvSpPr/>
          <p:nvPr>
            <p:ph idx="2" type="pic"/>
          </p:nvPr>
        </p:nvSpPr>
        <p:spPr>
          <a:xfrm>
            <a:off x="3389600" y="118913"/>
            <a:ext cx="1643700" cy="1535100"/>
          </a:xfrm>
          <a:prstGeom prst="rect">
            <a:avLst/>
          </a:prstGeom>
          <a:noFill/>
          <a:ln>
            <a:noFill/>
          </a:ln>
        </p:spPr>
      </p:sp>
      <p:sp>
        <p:nvSpPr>
          <p:cNvPr id="308" name="Google Shape;308;p53"/>
          <p:cNvSpPr/>
          <p:nvPr>
            <p:ph idx="3" type="pic"/>
          </p:nvPr>
        </p:nvSpPr>
        <p:spPr>
          <a:xfrm>
            <a:off x="5195935" y="118913"/>
            <a:ext cx="1643700" cy="1535100"/>
          </a:xfrm>
          <a:prstGeom prst="rect">
            <a:avLst/>
          </a:prstGeom>
          <a:noFill/>
          <a:ln>
            <a:noFill/>
          </a:ln>
        </p:spPr>
      </p:sp>
      <p:sp>
        <p:nvSpPr>
          <p:cNvPr id="309" name="Google Shape;309;p53"/>
          <p:cNvSpPr/>
          <p:nvPr>
            <p:ph idx="4" type="pic"/>
          </p:nvPr>
        </p:nvSpPr>
        <p:spPr>
          <a:xfrm>
            <a:off x="7002270" y="118913"/>
            <a:ext cx="1643700" cy="1535100"/>
          </a:xfrm>
          <a:prstGeom prst="rect">
            <a:avLst/>
          </a:prstGeom>
          <a:noFill/>
          <a:ln>
            <a:noFill/>
          </a:ln>
        </p:spPr>
      </p:sp>
      <p:sp>
        <p:nvSpPr>
          <p:cNvPr id="310" name="Google Shape;310;p53"/>
          <p:cNvSpPr/>
          <p:nvPr>
            <p:ph idx="5" type="pic"/>
          </p:nvPr>
        </p:nvSpPr>
        <p:spPr>
          <a:xfrm>
            <a:off x="3389588" y="1804212"/>
            <a:ext cx="1643700" cy="1535100"/>
          </a:xfrm>
          <a:prstGeom prst="rect">
            <a:avLst/>
          </a:prstGeom>
          <a:noFill/>
          <a:ln>
            <a:noFill/>
          </a:ln>
        </p:spPr>
      </p:sp>
      <p:sp>
        <p:nvSpPr>
          <p:cNvPr id="311" name="Google Shape;311;p53"/>
          <p:cNvSpPr/>
          <p:nvPr>
            <p:ph idx="6" type="pic"/>
          </p:nvPr>
        </p:nvSpPr>
        <p:spPr>
          <a:xfrm>
            <a:off x="5195922" y="1804212"/>
            <a:ext cx="1643700" cy="1535100"/>
          </a:xfrm>
          <a:prstGeom prst="rect">
            <a:avLst/>
          </a:prstGeom>
          <a:noFill/>
          <a:ln>
            <a:noFill/>
          </a:ln>
        </p:spPr>
      </p:sp>
      <p:sp>
        <p:nvSpPr>
          <p:cNvPr id="312" name="Google Shape;312;p53"/>
          <p:cNvSpPr/>
          <p:nvPr>
            <p:ph idx="7" type="pic"/>
          </p:nvPr>
        </p:nvSpPr>
        <p:spPr>
          <a:xfrm>
            <a:off x="7002257" y="1804212"/>
            <a:ext cx="1643700" cy="1535100"/>
          </a:xfrm>
          <a:prstGeom prst="rect">
            <a:avLst/>
          </a:prstGeom>
          <a:noFill/>
          <a:ln>
            <a:noFill/>
          </a:ln>
        </p:spPr>
      </p:sp>
      <p:sp>
        <p:nvSpPr>
          <p:cNvPr id="313" name="Google Shape;313;p53"/>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4" name="Google Shape;314;p53"/>
          <p:cNvSpPr/>
          <p:nvPr>
            <p:ph idx="8" type="pic"/>
          </p:nvPr>
        </p:nvSpPr>
        <p:spPr>
          <a:xfrm>
            <a:off x="3389588" y="3489487"/>
            <a:ext cx="1643700" cy="1535100"/>
          </a:xfrm>
          <a:prstGeom prst="rect">
            <a:avLst/>
          </a:prstGeom>
          <a:noFill/>
          <a:ln>
            <a:noFill/>
          </a:ln>
        </p:spPr>
      </p:sp>
      <p:sp>
        <p:nvSpPr>
          <p:cNvPr id="315" name="Google Shape;315;p53"/>
          <p:cNvSpPr/>
          <p:nvPr>
            <p:ph idx="9" type="pic"/>
          </p:nvPr>
        </p:nvSpPr>
        <p:spPr>
          <a:xfrm>
            <a:off x="5195922" y="3489487"/>
            <a:ext cx="1643700" cy="1535100"/>
          </a:xfrm>
          <a:prstGeom prst="rect">
            <a:avLst/>
          </a:prstGeom>
          <a:noFill/>
          <a:ln>
            <a:noFill/>
          </a:ln>
        </p:spPr>
      </p:sp>
      <p:sp>
        <p:nvSpPr>
          <p:cNvPr id="316" name="Google Shape;316;p53"/>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1" Type="http://schemas.openxmlformats.org/officeDocument/2006/relationships/theme" Target="../theme/theme3.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228600" y="1801500"/>
            <a:ext cx="5760600" cy="31107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1pPr>
            <a:lvl2pPr indent="-304800" lvl="1" marL="914400">
              <a:lnSpc>
                <a:spcPct val="115000"/>
              </a:lnSpc>
              <a:spcBef>
                <a:spcPts val="80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2pPr>
            <a:lvl3pPr indent="-304800" lvl="2" marL="1371600">
              <a:lnSpc>
                <a:spcPct val="115000"/>
              </a:lnSpc>
              <a:spcBef>
                <a:spcPts val="80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3pPr>
            <a:lvl4pPr indent="-304800" lvl="3" marL="1828800">
              <a:lnSpc>
                <a:spcPct val="115000"/>
              </a:lnSpc>
              <a:spcBef>
                <a:spcPts val="80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4pPr>
            <a:lvl5pPr indent="-304800" lvl="4" marL="2286000">
              <a:lnSpc>
                <a:spcPct val="115000"/>
              </a:lnSpc>
              <a:spcBef>
                <a:spcPts val="80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5pPr>
            <a:lvl6pPr indent="-304800" lvl="5" marL="2743200">
              <a:lnSpc>
                <a:spcPct val="115000"/>
              </a:lnSpc>
              <a:spcBef>
                <a:spcPts val="80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6pPr>
            <a:lvl7pPr indent="-304800" lvl="6" marL="3200400">
              <a:lnSpc>
                <a:spcPct val="115000"/>
              </a:lnSpc>
              <a:spcBef>
                <a:spcPts val="80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7pPr>
            <a:lvl8pPr indent="-304800" lvl="7" marL="3657600">
              <a:lnSpc>
                <a:spcPct val="115000"/>
              </a:lnSpc>
              <a:spcBef>
                <a:spcPts val="80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8pPr>
            <a:lvl9pPr indent="-304800" lvl="8" marL="4114800">
              <a:lnSpc>
                <a:spcPct val="115000"/>
              </a:lnSpc>
              <a:spcBef>
                <a:spcPts val="800"/>
              </a:spcBef>
              <a:spcAft>
                <a:spcPts val="800"/>
              </a:spcAft>
              <a:buClr>
                <a:schemeClr val="lt1"/>
              </a:buClr>
              <a:buSzPts val="1200"/>
              <a:buFont typeface="Afacad Flux"/>
              <a:buChar char="■"/>
              <a:defRPr sz="1200">
                <a:solidFill>
                  <a:schemeClr val="lt1"/>
                </a:solidFill>
                <a:latin typeface="Afacad Flux"/>
                <a:ea typeface="Afacad Flux"/>
                <a:cs typeface="Afacad Flux"/>
                <a:sym typeface="Afacad Flux"/>
              </a:defRPr>
            </a:lvl9pPr>
          </a:lstStyle>
          <a:p/>
        </p:txBody>
      </p:sp>
      <p:sp>
        <p:nvSpPr>
          <p:cNvPr id="52" name="Google Shape;52;p13"/>
          <p:cNvSpPr txBox="1"/>
          <p:nvPr/>
        </p:nvSpPr>
        <p:spPr>
          <a:xfrm>
            <a:off x="8434809" y="463072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chemeClr val="lt1"/>
                </a:solidFill>
                <a:latin typeface="Afacad Flux"/>
                <a:ea typeface="Afacad Flux"/>
                <a:cs typeface="Afacad Flux"/>
                <a:sym typeface="Afacad Flux"/>
              </a:rPr>
              <a:t>‹#›</a:t>
            </a:fld>
            <a:endParaRPr sz="700">
              <a:solidFill>
                <a:schemeClr val="lt1"/>
              </a:solidFill>
              <a:latin typeface="Afacad Flux"/>
              <a:ea typeface="Afacad Flux"/>
              <a:cs typeface="Afacad Flux"/>
              <a:sym typeface="Afacad Flux"/>
            </a:endParaRPr>
          </a:p>
        </p:txBody>
      </p:sp>
      <p:sp>
        <p:nvSpPr>
          <p:cNvPr id="53" name="Google Shape;53;p13"/>
          <p:cNvSpPr txBox="1"/>
          <p:nvPr>
            <p:ph type="title"/>
          </p:nvPr>
        </p:nvSpPr>
        <p:spPr>
          <a:xfrm>
            <a:off x="295550" y="457200"/>
            <a:ext cx="4859400" cy="44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Afacad Flux"/>
              <a:buNone/>
              <a:defRPr b="1" sz="3000">
                <a:solidFill>
                  <a:schemeClr val="lt1"/>
                </a:solidFill>
                <a:latin typeface="Afacad Flux"/>
                <a:ea typeface="Afacad Flux"/>
                <a:cs typeface="Afacad Flux"/>
                <a:sym typeface="Afacad Flux"/>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4" name="Google Shape;54;p13"/>
          <p:cNvSpPr txBox="1"/>
          <p:nvPr>
            <p:ph idx="2" type="body"/>
          </p:nvPr>
        </p:nvSpPr>
        <p:spPr>
          <a:xfrm>
            <a:off x="3785175" y="1949425"/>
            <a:ext cx="4057800" cy="20289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1pPr>
            <a:lvl2pPr indent="-304800" lvl="1" marL="9144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2pPr>
            <a:lvl3pPr indent="-304800" lvl="2" marL="13716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3pPr>
            <a:lvl4pPr indent="-304800" lvl="3" marL="18288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4pPr>
            <a:lvl5pPr indent="-304800" lvl="4" marL="22860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5pPr>
            <a:lvl6pPr indent="-304800" lvl="5" marL="27432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6pPr>
            <a:lvl7pPr indent="-304800" lvl="6" marL="32004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7pPr>
            <a:lvl8pPr indent="-304800" lvl="7" marL="36576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8pPr>
            <a:lvl9pPr indent="-304800" lvl="8" marL="41148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23.png"/><Relationship Id="rId6"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image" Target="../media/image9.jpg"/><Relationship Id="rId4" Type="http://schemas.openxmlformats.org/officeDocument/2006/relationships/image" Target="../media/image11.jpg"/><Relationship Id="rId5" Type="http://schemas.openxmlformats.org/officeDocument/2006/relationships/image" Target="../media/image31.jpg"/><Relationship Id="rId6" Type="http://schemas.openxmlformats.org/officeDocument/2006/relationships/image" Target="../media/image15.jpg"/><Relationship Id="rId7"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 Id="rId3" Type="http://schemas.openxmlformats.org/officeDocument/2006/relationships/image" Target="../media/image1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6.xml"/><Relationship Id="rId3"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7.xml"/><Relationship Id="rId3"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9.jpg"/><Relationship Id="rId4" Type="http://schemas.openxmlformats.org/officeDocument/2006/relationships/image" Target="../media/image2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2.xml"/><Relationship Id="rId3" Type="http://schemas.openxmlformats.org/officeDocument/2006/relationships/image" Target="../media/image2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3.xml"/><Relationship Id="rId3" Type="http://schemas.openxmlformats.org/officeDocument/2006/relationships/image" Target="../media/image2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4.xml"/><Relationship Id="rId3" Type="http://schemas.openxmlformats.org/officeDocument/2006/relationships/image" Target="../media/image2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7.xml"/><Relationship Id="rId3" Type="http://schemas.openxmlformats.org/officeDocument/2006/relationships/image" Target="../media/image21.png"/><Relationship Id="rId4" Type="http://schemas.openxmlformats.org/officeDocument/2006/relationships/image" Target="../media/image2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8.xml"/><Relationship Id="rId3" Type="http://schemas.openxmlformats.org/officeDocument/2006/relationships/image" Target="../media/image21.png"/><Relationship Id="rId4" Type="http://schemas.openxmlformats.org/officeDocument/2006/relationships/image" Target="../media/image2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9.xml"/><Relationship Id="rId3" Type="http://schemas.openxmlformats.org/officeDocument/2006/relationships/image" Target="../media/image21.png"/><Relationship Id="rId4" Type="http://schemas.openxmlformats.org/officeDocument/2006/relationships/image" Target="../media/image2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3.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4.xml"/><Relationship Id="rId3" Type="http://schemas.openxmlformats.org/officeDocument/2006/relationships/image" Target="../media/image26.png"/><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5.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image" Target="../media/image20.jpg"/><Relationship Id="rId4" Type="http://schemas.openxmlformats.org/officeDocument/2006/relationships/image" Target="../media/image35.jpg"/><Relationship Id="rId5" Type="http://schemas.openxmlformats.org/officeDocument/2006/relationships/image" Target="../media/image36.png"/><Relationship Id="rId6" Type="http://schemas.openxmlformats.org/officeDocument/2006/relationships/image" Target="../media/image33.png"/><Relationship Id="rId7" Type="http://schemas.openxmlformats.org/officeDocument/2006/relationships/image" Target="../media/image38.png"/><Relationship Id="rId8"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20.jpg"/><Relationship Id="rId4" Type="http://schemas.openxmlformats.org/officeDocument/2006/relationships/image" Target="../media/image36.png"/><Relationship Id="rId5"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0" name="Shape 320"/>
        <p:cNvGrpSpPr/>
        <p:nvPr/>
      </p:nvGrpSpPr>
      <p:grpSpPr>
        <a:xfrm>
          <a:off x="0" y="0"/>
          <a:ext cx="0" cy="0"/>
          <a:chOff x="0" y="0"/>
          <a:chExt cx="0" cy="0"/>
        </a:xfrm>
      </p:grpSpPr>
      <p:sp>
        <p:nvSpPr>
          <p:cNvPr id="321" name="Google Shape;321;p54"/>
          <p:cNvSpPr/>
          <p:nvPr/>
        </p:nvSpPr>
        <p:spPr>
          <a:xfrm>
            <a:off x="246923" y="4160155"/>
            <a:ext cx="1026000" cy="4668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a:solidFill>
                <a:schemeClr val="lt1"/>
              </a:solidFill>
              <a:latin typeface="Afacad Flux Medium"/>
              <a:ea typeface="Afacad Flux Medium"/>
              <a:cs typeface="Afacad Flux Medium"/>
              <a:sym typeface="Afacad Flux Medium"/>
            </a:endParaRPr>
          </a:p>
        </p:txBody>
      </p:sp>
      <p:sp>
        <p:nvSpPr>
          <p:cNvPr id="322" name="Google Shape;322;p54"/>
          <p:cNvSpPr/>
          <p:nvPr/>
        </p:nvSpPr>
        <p:spPr>
          <a:xfrm>
            <a:off x="1320028" y="4160155"/>
            <a:ext cx="1851900" cy="4668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a:solidFill>
                <a:schemeClr val="lt1"/>
              </a:solidFill>
              <a:latin typeface="Afacad Flux Medium"/>
              <a:ea typeface="Afacad Flux Medium"/>
              <a:cs typeface="Afacad Flux Medium"/>
              <a:sym typeface="Afacad Flux Medium"/>
            </a:endParaRPr>
          </a:p>
        </p:txBody>
      </p:sp>
      <p:sp>
        <p:nvSpPr>
          <p:cNvPr id="323" name="Google Shape;323;p54"/>
          <p:cNvSpPr/>
          <p:nvPr/>
        </p:nvSpPr>
        <p:spPr>
          <a:xfrm>
            <a:off x="7643450" y="394401"/>
            <a:ext cx="1253100" cy="3165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200"/>
              </a:spcAft>
              <a:buClr>
                <a:schemeClr val="lt1"/>
              </a:buClr>
              <a:buSzPts val="1100"/>
              <a:buFont typeface="Arial"/>
              <a:buNone/>
            </a:pPr>
            <a:r>
              <a:rPr lang="en" sz="900">
                <a:solidFill>
                  <a:schemeClr val="lt1"/>
                </a:solidFill>
                <a:latin typeface="Afacad Flux Medium"/>
                <a:ea typeface="Afacad Flux Medium"/>
                <a:cs typeface="Afacad Flux Medium"/>
                <a:sym typeface="Afacad Flux Medium"/>
              </a:rPr>
              <a:t>10/08</a:t>
            </a:r>
            <a:endParaRPr sz="900">
              <a:solidFill>
                <a:schemeClr val="lt1"/>
              </a:solidFill>
              <a:latin typeface="Afacad Flux Medium"/>
              <a:ea typeface="Afacad Flux Medium"/>
              <a:cs typeface="Afacad Flux Medium"/>
              <a:sym typeface="Afacad Flux Medium"/>
            </a:endParaRPr>
          </a:p>
        </p:txBody>
      </p:sp>
      <p:sp>
        <p:nvSpPr>
          <p:cNvPr id="324" name="Google Shape;324;p54"/>
          <p:cNvSpPr txBox="1"/>
          <p:nvPr>
            <p:ph type="title"/>
          </p:nvPr>
        </p:nvSpPr>
        <p:spPr>
          <a:xfrm>
            <a:off x="228600" y="251551"/>
            <a:ext cx="6665700" cy="2586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A5: Low-Fi Prototyping &amp; Usability Testing </a:t>
            </a:r>
            <a:endParaRPr/>
          </a:p>
        </p:txBody>
      </p:sp>
      <p:sp>
        <p:nvSpPr>
          <p:cNvPr id="325" name="Google Shape;325;p54"/>
          <p:cNvSpPr txBox="1"/>
          <p:nvPr>
            <p:ph idx="3" type="subTitle"/>
          </p:nvPr>
        </p:nvSpPr>
        <p:spPr>
          <a:xfrm>
            <a:off x="266475" y="4248500"/>
            <a:ext cx="989400" cy="290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10/19</a:t>
            </a:r>
            <a:endParaRPr/>
          </a:p>
        </p:txBody>
      </p:sp>
      <p:sp>
        <p:nvSpPr>
          <p:cNvPr id="326" name="Google Shape;326;p54"/>
          <p:cNvSpPr txBox="1"/>
          <p:nvPr>
            <p:ph idx="4" type="subTitle"/>
          </p:nvPr>
        </p:nvSpPr>
        <p:spPr>
          <a:xfrm>
            <a:off x="1381975" y="4248500"/>
            <a:ext cx="1728000" cy="290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latin typeface="Afacad Flux"/>
                <a:ea typeface="Afacad Flux"/>
                <a:cs typeface="Afacad Flux"/>
                <a:sym typeface="Afacad Flux"/>
              </a:rPr>
              <a:t>SparkBook</a:t>
            </a:r>
            <a:endParaRPr b="1">
              <a:latin typeface="Afacad Flux"/>
              <a:ea typeface="Afacad Flux"/>
              <a:cs typeface="Afacad Flux"/>
              <a:sym typeface="Afacad Flux"/>
            </a:endParaRPr>
          </a:p>
        </p:txBody>
      </p:sp>
      <p:sp>
        <p:nvSpPr>
          <p:cNvPr id="327" name="Google Shape;327;p54"/>
          <p:cNvSpPr/>
          <p:nvPr/>
        </p:nvSpPr>
        <p:spPr>
          <a:xfrm>
            <a:off x="7193450" y="223625"/>
            <a:ext cx="1851900" cy="84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3"/>
          <p:cNvSpPr txBox="1"/>
          <p:nvPr>
            <p:ph type="title"/>
          </p:nvPr>
        </p:nvSpPr>
        <p:spPr>
          <a:xfrm>
            <a:off x="420050" y="1413600"/>
            <a:ext cx="5944800" cy="1551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Chosen realizations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4"/>
          <p:cNvSpPr/>
          <p:nvPr/>
        </p:nvSpPr>
        <p:spPr>
          <a:xfrm>
            <a:off x="462550" y="1528950"/>
            <a:ext cx="2085600" cy="2085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441" name="Google Shape;441;p64"/>
          <p:cNvSpPr/>
          <p:nvPr/>
        </p:nvSpPr>
        <p:spPr>
          <a:xfrm>
            <a:off x="1672200" y="228600"/>
            <a:ext cx="5705700" cy="499800"/>
          </a:xfrm>
          <a:prstGeom prst="flowChartAlternateProcess">
            <a:avLst/>
          </a:prstGeom>
          <a:solidFill>
            <a:srgbClr val="7657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3"/>
                </a:solidFill>
                <a:latin typeface="Afacad Flux"/>
                <a:ea typeface="Afacad Flux"/>
                <a:cs typeface="Afacad Flux"/>
                <a:sym typeface="Afacad Flux"/>
              </a:rPr>
              <a:t>Chosen</a:t>
            </a:r>
            <a:r>
              <a:rPr b="1" lang="en" sz="2400">
                <a:solidFill>
                  <a:schemeClr val="accent3"/>
                </a:solidFill>
                <a:latin typeface="Afacad Flux"/>
                <a:ea typeface="Afacad Flux"/>
                <a:cs typeface="Afacad Flux"/>
                <a:sym typeface="Afacad Flux"/>
              </a:rPr>
              <a:t> Realizations</a:t>
            </a:r>
            <a:endParaRPr>
              <a:latin typeface="Afacad Flux"/>
              <a:ea typeface="Afacad Flux"/>
              <a:cs typeface="Afacad Flux"/>
              <a:sym typeface="Afacad Flux"/>
            </a:endParaRPr>
          </a:p>
        </p:txBody>
      </p:sp>
      <p:sp>
        <p:nvSpPr>
          <p:cNvPr id="442" name="Google Shape;442;p64"/>
          <p:cNvSpPr/>
          <p:nvPr/>
        </p:nvSpPr>
        <p:spPr>
          <a:xfrm>
            <a:off x="3430450" y="1528950"/>
            <a:ext cx="2085600" cy="208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443" name="Google Shape;443;p64"/>
          <p:cNvSpPr/>
          <p:nvPr/>
        </p:nvSpPr>
        <p:spPr>
          <a:xfrm>
            <a:off x="6501950" y="1528950"/>
            <a:ext cx="2085600" cy="208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444" name="Google Shape;444;p64"/>
          <p:cNvSpPr txBox="1"/>
          <p:nvPr/>
        </p:nvSpPr>
        <p:spPr>
          <a:xfrm>
            <a:off x="829038" y="2123561"/>
            <a:ext cx="1344300" cy="896400"/>
          </a:xfrm>
          <a:prstGeom prst="rect">
            <a:avLst/>
          </a:prstGeom>
          <a:noFill/>
          <a:ln>
            <a:noFill/>
          </a:ln>
        </p:spPr>
        <p:txBody>
          <a:bodyPr anchorCtr="0" anchor="t" bIns="99850" lIns="99850" spcFirstLastPara="1" rIns="99850" wrap="square" tIns="99850">
            <a:spAutoFit/>
          </a:bodyPr>
          <a:lstStyle/>
          <a:p>
            <a:pPr indent="0" lvl="0" marL="0" rtl="0" algn="ctr">
              <a:spcBef>
                <a:spcPts val="0"/>
              </a:spcBef>
              <a:spcAft>
                <a:spcPts val="0"/>
              </a:spcAft>
              <a:buNone/>
            </a:pPr>
            <a:r>
              <a:rPr b="1" lang="en" sz="2256">
                <a:solidFill>
                  <a:schemeClr val="accent3"/>
                </a:solidFill>
                <a:latin typeface="Afacad Flux"/>
                <a:ea typeface="Afacad Flux"/>
                <a:cs typeface="Afacad Flux"/>
                <a:sym typeface="Afacad Flux"/>
              </a:rPr>
              <a:t>Smart Watch</a:t>
            </a:r>
            <a:endParaRPr b="1" sz="2256">
              <a:solidFill>
                <a:schemeClr val="accent3"/>
              </a:solidFill>
              <a:latin typeface="Afacad Flux"/>
              <a:ea typeface="Afacad Flux"/>
              <a:cs typeface="Afacad Flux"/>
              <a:sym typeface="Afacad Flux"/>
            </a:endParaRPr>
          </a:p>
        </p:txBody>
      </p:sp>
      <p:sp>
        <p:nvSpPr>
          <p:cNvPr id="445" name="Google Shape;445;p64"/>
          <p:cNvSpPr txBox="1"/>
          <p:nvPr/>
        </p:nvSpPr>
        <p:spPr>
          <a:xfrm>
            <a:off x="3803163" y="2123561"/>
            <a:ext cx="1344300" cy="896400"/>
          </a:xfrm>
          <a:prstGeom prst="rect">
            <a:avLst/>
          </a:prstGeom>
          <a:noFill/>
          <a:ln>
            <a:noFill/>
          </a:ln>
        </p:spPr>
        <p:txBody>
          <a:bodyPr anchorCtr="0" anchor="t" bIns="99850" lIns="99850" spcFirstLastPara="1" rIns="99850" wrap="square" tIns="99850">
            <a:spAutoFit/>
          </a:bodyPr>
          <a:lstStyle/>
          <a:p>
            <a:pPr indent="0" lvl="0" marL="0" rtl="0" algn="ctr">
              <a:spcBef>
                <a:spcPts val="0"/>
              </a:spcBef>
              <a:spcAft>
                <a:spcPts val="0"/>
              </a:spcAft>
              <a:buNone/>
            </a:pPr>
            <a:r>
              <a:rPr b="1" lang="en" sz="2256">
                <a:solidFill>
                  <a:schemeClr val="accent6"/>
                </a:solidFill>
                <a:latin typeface="Afacad Flux"/>
                <a:ea typeface="Afacad Flux"/>
                <a:cs typeface="Afacad Flux"/>
                <a:sym typeface="Afacad Flux"/>
              </a:rPr>
              <a:t>Mobile App</a:t>
            </a:r>
            <a:endParaRPr b="1" sz="2256">
              <a:solidFill>
                <a:schemeClr val="accent6"/>
              </a:solidFill>
              <a:latin typeface="Afacad Flux"/>
              <a:ea typeface="Afacad Flux"/>
              <a:cs typeface="Afacad Flux"/>
              <a:sym typeface="Afacad Flux"/>
            </a:endParaRPr>
          </a:p>
        </p:txBody>
      </p:sp>
      <p:sp>
        <p:nvSpPr>
          <p:cNvPr id="446" name="Google Shape;446;p64"/>
          <p:cNvSpPr txBox="1"/>
          <p:nvPr/>
        </p:nvSpPr>
        <p:spPr>
          <a:xfrm>
            <a:off x="6773150" y="2123550"/>
            <a:ext cx="1543200" cy="896400"/>
          </a:xfrm>
          <a:prstGeom prst="rect">
            <a:avLst/>
          </a:prstGeom>
          <a:noFill/>
          <a:ln>
            <a:noFill/>
          </a:ln>
        </p:spPr>
        <p:txBody>
          <a:bodyPr anchorCtr="0" anchor="t" bIns="99850" lIns="99850" spcFirstLastPara="1" rIns="99850" wrap="square" tIns="99850">
            <a:spAutoFit/>
          </a:bodyPr>
          <a:lstStyle/>
          <a:p>
            <a:pPr indent="0" lvl="0" marL="0" rtl="0" algn="ctr">
              <a:spcBef>
                <a:spcPts val="0"/>
              </a:spcBef>
              <a:spcAft>
                <a:spcPts val="0"/>
              </a:spcAft>
              <a:buNone/>
            </a:pPr>
            <a:r>
              <a:rPr b="1" lang="en" sz="2256">
                <a:solidFill>
                  <a:schemeClr val="accent5"/>
                </a:solidFill>
                <a:latin typeface="Afacad Flux"/>
                <a:ea typeface="Afacad Flux"/>
                <a:cs typeface="Afacad Flux"/>
                <a:sym typeface="Afacad Flux"/>
              </a:rPr>
              <a:t>Augmented Reality</a:t>
            </a:r>
            <a:endParaRPr b="1" sz="2256">
              <a:solidFill>
                <a:schemeClr val="accent5"/>
              </a:solidFill>
              <a:latin typeface="Afacad Flux"/>
              <a:ea typeface="Afacad Flux"/>
              <a:cs typeface="Afacad Flux"/>
              <a:sym typeface="Afacad Flux"/>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5"/>
          <p:cNvSpPr/>
          <p:nvPr/>
        </p:nvSpPr>
        <p:spPr>
          <a:xfrm>
            <a:off x="1672200" y="228600"/>
            <a:ext cx="5705700" cy="499800"/>
          </a:xfrm>
          <a:prstGeom prst="flowChartAlternateProcess">
            <a:avLst/>
          </a:prstGeom>
          <a:solidFill>
            <a:srgbClr val="7657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3"/>
                </a:solidFill>
                <a:latin typeface="Afacad Flux"/>
                <a:ea typeface="Afacad Flux"/>
                <a:cs typeface="Afacad Flux"/>
                <a:sym typeface="Afacad Flux"/>
              </a:rPr>
              <a:t>Smart Watch Concept Sketch</a:t>
            </a:r>
            <a:endParaRPr>
              <a:latin typeface="Afacad Flux"/>
              <a:ea typeface="Afacad Flux"/>
              <a:cs typeface="Afacad Flux"/>
              <a:sym typeface="Afacad Flux"/>
            </a:endParaRPr>
          </a:p>
        </p:txBody>
      </p:sp>
      <p:pic>
        <p:nvPicPr>
          <p:cNvPr id="452" name="Google Shape;452;p65" title="IMG_3BFD985E7A68-1.jpeg"/>
          <p:cNvPicPr preferRelativeResize="0"/>
          <p:nvPr/>
        </p:nvPicPr>
        <p:blipFill rotWithShape="1">
          <a:blip r:embed="rId3">
            <a:alphaModFix/>
          </a:blip>
          <a:srcRect b="0" l="0" r="0" t="5820"/>
          <a:stretch/>
        </p:blipFill>
        <p:spPr>
          <a:xfrm>
            <a:off x="1921425" y="993775"/>
            <a:ext cx="5301149" cy="3871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6"/>
          <p:cNvSpPr/>
          <p:nvPr/>
        </p:nvSpPr>
        <p:spPr>
          <a:xfrm>
            <a:off x="1672200" y="228600"/>
            <a:ext cx="5705700" cy="499800"/>
          </a:xfrm>
          <a:prstGeom prst="flowChartAlternateProcess">
            <a:avLst/>
          </a:prstGeom>
          <a:solidFill>
            <a:srgbClr val="7657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3"/>
                </a:solidFill>
                <a:latin typeface="Afacad Flux"/>
                <a:ea typeface="Afacad Flux"/>
                <a:cs typeface="Afacad Flux"/>
                <a:sym typeface="Afacad Flux"/>
              </a:rPr>
              <a:t>Mobile App</a:t>
            </a:r>
            <a:r>
              <a:rPr b="1" lang="en" sz="2400">
                <a:solidFill>
                  <a:schemeClr val="accent3"/>
                </a:solidFill>
                <a:latin typeface="Afacad Flux"/>
                <a:ea typeface="Afacad Flux"/>
                <a:cs typeface="Afacad Flux"/>
                <a:sym typeface="Afacad Flux"/>
              </a:rPr>
              <a:t> Concept Sketch</a:t>
            </a:r>
            <a:endParaRPr>
              <a:latin typeface="Afacad Flux"/>
              <a:ea typeface="Afacad Flux"/>
              <a:cs typeface="Afacad Flux"/>
              <a:sym typeface="Afacad Flux"/>
            </a:endParaRPr>
          </a:p>
        </p:txBody>
      </p:sp>
      <p:pic>
        <p:nvPicPr>
          <p:cNvPr id="458" name="Google Shape;458;p66" title="IMG_0427.PNG"/>
          <p:cNvPicPr preferRelativeResize="0"/>
          <p:nvPr/>
        </p:nvPicPr>
        <p:blipFill>
          <a:blip r:embed="rId3">
            <a:alphaModFix/>
          </a:blip>
          <a:stretch>
            <a:fillRect/>
          </a:stretch>
        </p:blipFill>
        <p:spPr>
          <a:xfrm>
            <a:off x="1135525" y="844200"/>
            <a:ext cx="6966845" cy="41103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7"/>
          <p:cNvSpPr/>
          <p:nvPr/>
        </p:nvSpPr>
        <p:spPr>
          <a:xfrm>
            <a:off x="1672200" y="228600"/>
            <a:ext cx="5705700" cy="499800"/>
          </a:xfrm>
          <a:prstGeom prst="flowChartAlternateProcess">
            <a:avLst/>
          </a:prstGeom>
          <a:solidFill>
            <a:srgbClr val="7657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3"/>
                </a:solidFill>
                <a:latin typeface="Afacad Flux"/>
                <a:ea typeface="Afacad Flux"/>
                <a:cs typeface="Afacad Flux"/>
                <a:sym typeface="Afacad Flux"/>
              </a:rPr>
              <a:t>AR </a:t>
            </a:r>
            <a:r>
              <a:rPr b="1" lang="en" sz="2400">
                <a:solidFill>
                  <a:schemeClr val="accent3"/>
                </a:solidFill>
                <a:latin typeface="Afacad Flux"/>
                <a:ea typeface="Afacad Flux"/>
                <a:cs typeface="Afacad Flux"/>
                <a:sym typeface="Afacad Flux"/>
              </a:rPr>
              <a:t>Concept Sketch</a:t>
            </a:r>
            <a:endParaRPr>
              <a:latin typeface="Afacad Flux"/>
              <a:ea typeface="Afacad Flux"/>
              <a:cs typeface="Afacad Flux"/>
              <a:sym typeface="Afacad Flux"/>
            </a:endParaRPr>
          </a:p>
        </p:txBody>
      </p:sp>
      <p:pic>
        <p:nvPicPr>
          <p:cNvPr id="464" name="Google Shape;464;p67" title="Screenshot 2025-10-21 at 11.00.34 AM.png"/>
          <p:cNvPicPr preferRelativeResize="0"/>
          <p:nvPr/>
        </p:nvPicPr>
        <p:blipFill>
          <a:blip r:embed="rId3">
            <a:alphaModFix/>
          </a:blip>
          <a:stretch>
            <a:fillRect/>
          </a:stretch>
        </p:blipFill>
        <p:spPr>
          <a:xfrm>
            <a:off x="2283375" y="896862"/>
            <a:ext cx="2058399" cy="1809275"/>
          </a:xfrm>
          <a:prstGeom prst="rect">
            <a:avLst/>
          </a:prstGeom>
          <a:noFill/>
          <a:ln>
            <a:noFill/>
          </a:ln>
        </p:spPr>
      </p:pic>
      <p:pic>
        <p:nvPicPr>
          <p:cNvPr id="465" name="Google Shape;465;p67" title="Screenshot 2025-10-21 at 11.00.55 AM.png"/>
          <p:cNvPicPr preferRelativeResize="0"/>
          <p:nvPr/>
        </p:nvPicPr>
        <p:blipFill>
          <a:blip r:embed="rId4">
            <a:alphaModFix/>
          </a:blip>
          <a:stretch>
            <a:fillRect/>
          </a:stretch>
        </p:blipFill>
        <p:spPr>
          <a:xfrm>
            <a:off x="5270350" y="1015664"/>
            <a:ext cx="1880976" cy="1759482"/>
          </a:xfrm>
          <a:prstGeom prst="rect">
            <a:avLst/>
          </a:prstGeom>
          <a:noFill/>
          <a:ln>
            <a:noFill/>
          </a:ln>
        </p:spPr>
      </p:pic>
      <p:pic>
        <p:nvPicPr>
          <p:cNvPr id="466" name="Google Shape;466;p67" title="Screenshot 2025-10-21 at 11.01.36 AM.png"/>
          <p:cNvPicPr preferRelativeResize="0"/>
          <p:nvPr/>
        </p:nvPicPr>
        <p:blipFill>
          <a:blip r:embed="rId5">
            <a:alphaModFix/>
          </a:blip>
          <a:stretch>
            <a:fillRect/>
          </a:stretch>
        </p:blipFill>
        <p:spPr>
          <a:xfrm>
            <a:off x="2266174" y="2916446"/>
            <a:ext cx="2092795" cy="2063554"/>
          </a:xfrm>
          <a:prstGeom prst="rect">
            <a:avLst/>
          </a:prstGeom>
          <a:noFill/>
          <a:ln>
            <a:noFill/>
          </a:ln>
        </p:spPr>
      </p:pic>
      <p:pic>
        <p:nvPicPr>
          <p:cNvPr id="467" name="Google Shape;467;p67" title="Screenshot 2025-10-21 at 11.02.50 AM.png"/>
          <p:cNvPicPr preferRelativeResize="0"/>
          <p:nvPr/>
        </p:nvPicPr>
        <p:blipFill>
          <a:blip r:embed="rId6">
            <a:alphaModFix/>
          </a:blip>
          <a:stretch>
            <a:fillRect/>
          </a:stretch>
        </p:blipFill>
        <p:spPr>
          <a:xfrm>
            <a:off x="5270342" y="2989437"/>
            <a:ext cx="1935533" cy="1917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8"/>
          <p:cNvSpPr txBox="1"/>
          <p:nvPr>
            <p:ph type="title"/>
          </p:nvPr>
        </p:nvSpPr>
        <p:spPr>
          <a:xfrm>
            <a:off x="420050" y="1413600"/>
            <a:ext cx="5944800" cy="1551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Top 2 Realizations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9"/>
          <p:cNvSpPr/>
          <p:nvPr/>
        </p:nvSpPr>
        <p:spPr>
          <a:xfrm>
            <a:off x="1672200" y="228600"/>
            <a:ext cx="5705700" cy="499800"/>
          </a:xfrm>
          <a:prstGeom prst="flowChartAlternateProcess">
            <a:avLst/>
          </a:prstGeom>
          <a:solidFill>
            <a:srgbClr val="7657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3"/>
                </a:solidFill>
                <a:latin typeface="Afacad Flux"/>
                <a:ea typeface="Afacad Flux"/>
                <a:cs typeface="Afacad Flux"/>
                <a:sym typeface="Afacad Flux"/>
              </a:rPr>
              <a:t>Top 2 Realizations</a:t>
            </a:r>
            <a:endParaRPr>
              <a:latin typeface="Afacad Flux"/>
              <a:ea typeface="Afacad Flux"/>
              <a:cs typeface="Afacad Flux"/>
              <a:sym typeface="Afacad Flux"/>
            </a:endParaRPr>
          </a:p>
        </p:txBody>
      </p:sp>
      <p:sp>
        <p:nvSpPr>
          <p:cNvPr id="478" name="Google Shape;478;p69"/>
          <p:cNvSpPr/>
          <p:nvPr/>
        </p:nvSpPr>
        <p:spPr>
          <a:xfrm>
            <a:off x="1993450" y="1528950"/>
            <a:ext cx="2085600" cy="208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479" name="Google Shape;479;p69"/>
          <p:cNvSpPr/>
          <p:nvPr/>
        </p:nvSpPr>
        <p:spPr>
          <a:xfrm>
            <a:off x="5064950" y="1528950"/>
            <a:ext cx="2085600" cy="208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480" name="Google Shape;480;p69"/>
          <p:cNvSpPr txBox="1"/>
          <p:nvPr/>
        </p:nvSpPr>
        <p:spPr>
          <a:xfrm>
            <a:off x="2366163" y="2123561"/>
            <a:ext cx="1344300" cy="896400"/>
          </a:xfrm>
          <a:prstGeom prst="rect">
            <a:avLst/>
          </a:prstGeom>
          <a:noFill/>
          <a:ln>
            <a:noFill/>
          </a:ln>
        </p:spPr>
        <p:txBody>
          <a:bodyPr anchorCtr="0" anchor="t" bIns="99850" lIns="99850" spcFirstLastPara="1" rIns="99850" wrap="square" tIns="99850">
            <a:spAutoFit/>
          </a:bodyPr>
          <a:lstStyle/>
          <a:p>
            <a:pPr indent="0" lvl="0" marL="0" rtl="0" algn="ctr">
              <a:spcBef>
                <a:spcPts val="0"/>
              </a:spcBef>
              <a:spcAft>
                <a:spcPts val="0"/>
              </a:spcAft>
              <a:buNone/>
            </a:pPr>
            <a:r>
              <a:rPr b="1" lang="en" sz="2256">
                <a:solidFill>
                  <a:schemeClr val="accent6"/>
                </a:solidFill>
                <a:latin typeface="Afacad Flux"/>
                <a:ea typeface="Afacad Flux"/>
                <a:cs typeface="Afacad Flux"/>
                <a:sym typeface="Afacad Flux"/>
              </a:rPr>
              <a:t>Mobile App</a:t>
            </a:r>
            <a:endParaRPr b="1" sz="2256">
              <a:solidFill>
                <a:schemeClr val="accent6"/>
              </a:solidFill>
              <a:latin typeface="Afacad Flux"/>
              <a:ea typeface="Afacad Flux"/>
              <a:cs typeface="Afacad Flux"/>
              <a:sym typeface="Afacad Flux"/>
            </a:endParaRPr>
          </a:p>
        </p:txBody>
      </p:sp>
      <p:sp>
        <p:nvSpPr>
          <p:cNvPr id="481" name="Google Shape;481;p69"/>
          <p:cNvSpPr txBox="1"/>
          <p:nvPr/>
        </p:nvSpPr>
        <p:spPr>
          <a:xfrm>
            <a:off x="5336150" y="2123550"/>
            <a:ext cx="1543200" cy="896400"/>
          </a:xfrm>
          <a:prstGeom prst="rect">
            <a:avLst/>
          </a:prstGeom>
          <a:noFill/>
          <a:ln>
            <a:noFill/>
          </a:ln>
        </p:spPr>
        <p:txBody>
          <a:bodyPr anchorCtr="0" anchor="t" bIns="99850" lIns="99850" spcFirstLastPara="1" rIns="99850" wrap="square" tIns="99850">
            <a:spAutoFit/>
          </a:bodyPr>
          <a:lstStyle/>
          <a:p>
            <a:pPr indent="0" lvl="0" marL="0" rtl="0" algn="ctr">
              <a:spcBef>
                <a:spcPts val="0"/>
              </a:spcBef>
              <a:spcAft>
                <a:spcPts val="0"/>
              </a:spcAft>
              <a:buNone/>
            </a:pPr>
            <a:r>
              <a:rPr b="1" lang="en" sz="2256">
                <a:solidFill>
                  <a:schemeClr val="accent5"/>
                </a:solidFill>
                <a:latin typeface="Afacad Flux"/>
                <a:ea typeface="Afacad Flux"/>
                <a:cs typeface="Afacad Flux"/>
                <a:sym typeface="Afacad Flux"/>
              </a:rPr>
              <a:t>Augmented Reality</a:t>
            </a:r>
            <a:endParaRPr b="1" sz="2256">
              <a:solidFill>
                <a:schemeClr val="accent5"/>
              </a:solidFill>
              <a:latin typeface="Afacad Flux"/>
              <a:ea typeface="Afacad Flux"/>
              <a:cs typeface="Afacad Flux"/>
              <a:sym typeface="Afacad Flux"/>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0"/>
          <p:cNvSpPr/>
          <p:nvPr/>
        </p:nvSpPr>
        <p:spPr>
          <a:xfrm>
            <a:off x="1672200" y="228600"/>
            <a:ext cx="5705700" cy="499800"/>
          </a:xfrm>
          <a:prstGeom prst="flowChartAlternateProcess">
            <a:avLst/>
          </a:prstGeom>
          <a:solidFill>
            <a:srgbClr val="7657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3"/>
                </a:solidFill>
                <a:latin typeface="Afacad Flux"/>
                <a:ea typeface="Afacad Flux"/>
                <a:cs typeface="Afacad Flux"/>
                <a:sym typeface="Afacad Flux"/>
              </a:rPr>
              <a:t>Mobile App screens</a:t>
            </a:r>
            <a:endParaRPr>
              <a:latin typeface="Afacad Flux"/>
              <a:ea typeface="Afacad Flux"/>
              <a:cs typeface="Afacad Flux"/>
              <a:sym typeface="Afacad Flux"/>
            </a:endParaRPr>
          </a:p>
        </p:txBody>
      </p:sp>
      <p:pic>
        <p:nvPicPr>
          <p:cNvPr id="487" name="Google Shape;487;p70" title="IMG_80E551ABDFB1-1.jpeg"/>
          <p:cNvPicPr preferRelativeResize="0"/>
          <p:nvPr/>
        </p:nvPicPr>
        <p:blipFill>
          <a:blip r:embed="rId3">
            <a:alphaModFix/>
          </a:blip>
          <a:stretch>
            <a:fillRect/>
          </a:stretch>
        </p:blipFill>
        <p:spPr>
          <a:xfrm>
            <a:off x="1703725" y="976025"/>
            <a:ext cx="5736547" cy="41102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1"/>
          <p:cNvSpPr/>
          <p:nvPr/>
        </p:nvSpPr>
        <p:spPr>
          <a:xfrm>
            <a:off x="1672200" y="228600"/>
            <a:ext cx="5705700" cy="499800"/>
          </a:xfrm>
          <a:prstGeom prst="flowChartAlternateProcess">
            <a:avLst/>
          </a:prstGeom>
          <a:solidFill>
            <a:srgbClr val="7657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3"/>
                </a:solidFill>
                <a:latin typeface="Afacad Flux"/>
                <a:ea typeface="Afacad Flux"/>
                <a:cs typeface="Afacad Flux"/>
                <a:sym typeface="Afacad Flux"/>
              </a:rPr>
              <a:t>AR Screens</a:t>
            </a:r>
            <a:endParaRPr>
              <a:latin typeface="Afacad Flux"/>
              <a:ea typeface="Afacad Flux"/>
              <a:cs typeface="Afacad Flux"/>
              <a:sym typeface="Afacad Flux"/>
            </a:endParaRPr>
          </a:p>
        </p:txBody>
      </p:sp>
      <p:pic>
        <p:nvPicPr>
          <p:cNvPr id="493" name="Google Shape;493;p71" title="IMG_F4CBF770F814-1.jpeg"/>
          <p:cNvPicPr preferRelativeResize="0"/>
          <p:nvPr/>
        </p:nvPicPr>
        <p:blipFill>
          <a:blip r:embed="rId3">
            <a:alphaModFix/>
          </a:blip>
          <a:stretch>
            <a:fillRect/>
          </a:stretch>
        </p:blipFill>
        <p:spPr>
          <a:xfrm>
            <a:off x="1252988" y="860739"/>
            <a:ext cx="2564375" cy="2069324"/>
          </a:xfrm>
          <a:prstGeom prst="rect">
            <a:avLst/>
          </a:prstGeom>
          <a:noFill/>
          <a:ln>
            <a:noFill/>
          </a:ln>
        </p:spPr>
      </p:pic>
      <p:pic>
        <p:nvPicPr>
          <p:cNvPr id="494" name="Google Shape;494;p71" title="IMG_76AFDBE702E8-1.jpeg"/>
          <p:cNvPicPr preferRelativeResize="0"/>
          <p:nvPr/>
        </p:nvPicPr>
        <p:blipFill>
          <a:blip r:embed="rId4">
            <a:alphaModFix/>
          </a:blip>
          <a:stretch>
            <a:fillRect/>
          </a:stretch>
        </p:blipFill>
        <p:spPr>
          <a:xfrm>
            <a:off x="4176550" y="2930073"/>
            <a:ext cx="2564350" cy="2075446"/>
          </a:xfrm>
          <a:prstGeom prst="rect">
            <a:avLst/>
          </a:prstGeom>
          <a:noFill/>
          <a:ln>
            <a:noFill/>
          </a:ln>
        </p:spPr>
      </p:pic>
      <p:pic>
        <p:nvPicPr>
          <p:cNvPr id="495" name="Google Shape;495;p71" title="IMG_303B48D1A2B9-1.jpeg"/>
          <p:cNvPicPr preferRelativeResize="0"/>
          <p:nvPr/>
        </p:nvPicPr>
        <p:blipFill rotWithShape="1">
          <a:blip r:embed="rId5">
            <a:alphaModFix/>
          </a:blip>
          <a:srcRect b="16055" l="0" r="-2417" t="27190"/>
          <a:stretch/>
        </p:blipFill>
        <p:spPr>
          <a:xfrm>
            <a:off x="1272651" y="3062425"/>
            <a:ext cx="2525050" cy="2002401"/>
          </a:xfrm>
          <a:prstGeom prst="rect">
            <a:avLst/>
          </a:prstGeom>
          <a:noFill/>
          <a:ln>
            <a:noFill/>
          </a:ln>
        </p:spPr>
      </p:pic>
      <p:pic>
        <p:nvPicPr>
          <p:cNvPr id="496" name="Google Shape;496;p71" title="IMG_F262935C3844-1.jpeg"/>
          <p:cNvPicPr preferRelativeResize="0"/>
          <p:nvPr/>
        </p:nvPicPr>
        <p:blipFill>
          <a:blip r:embed="rId6">
            <a:alphaModFix/>
          </a:blip>
          <a:stretch>
            <a:fillRect/>
          </a:stretch>
        </p:blipFill>
        <p:spPr>
          <a:xfrm>
            <a:off x="4176550" y="926538"/>
            <a:ext cx="1982927" cy="1937748"/>
          </a:xfrm>
          <a:prstGeom prst="rect">
            <a:avLst/>
          </a:prstGeom>
          <a:noFill/>
          <a:ln>
            <a:noFill/>
          </a:ln>
        </p:spPr>
      </p:pic>
      <p:pic>
        <p:nvPicPr>
          <p:cNvPr id="497" name="Google Shape;497;p71" title="IMG_1995DA491D27-1.jpeg"/>
          <p:cNvPicPr preferRelativeResize="0"/>
          <p:nvPr/>
        </p:nvPicPr>
        <p:blipFill>
          <a:blip r:embed="rId7">
            <a:alphaModFix/>
          </a:blip>
          <a:stretch>
            <a:fillRect/>
          </a:stretch>
        </p:blipFill>
        <p:spPr>
          <a:xfrm>
            <a:off x="6308450" y="1313474"/>
            <a:ext cx="2665251" cy="1374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2"/>
          <p:cNvSpPr txBox="1"/>
          <p:nvPr>
            <p:ph type="title"/>
          </p:nvPr>
        </p:nvSpPr>
        <p:spPr>
          <a:xfrm>
            <a:off x="420050" y="1413600"/>
            <a:ext cx="5944800" cy="775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Pros and Cons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5"/>
          <p:cNvSpPr/>
          <p:nvPr/>
        </p:nvSpPr>
        <p:spPr>
          <a:xfrm>
            <a:off x="166088" y="1493700"/>
            <a:ext cx="2089800" cy="2002500"/>
          </a:xfrm>
          <a:prstGeom prst="roundRect">
            <a:avLst>
              <a:gd fmla="val 8127" name="adj"/>
            </a:avLst>
          </a:prstGeom>
          <a:noFill/>
          <a:ln cap="flat" cmpd="sng" w="9525">
            <a:solidFill>
              <a:schemeClr val="l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15000"/>
              </a:lnSpc>
              <a:spcBef>
                <a:spcPts val="0"/>
              </a:spcBef>
              <a:spcAft>
                <a:spcPts val="1000"/>
              </a:spcAft>
              <a:buNone/>
            </a:pPr>
            <a:r>
              <a:t/>
            </a:r>
            <a:endParaRPr sz="1000">
              <a:solidFill>
                <a:schemeClr val="lt1"/>
              </a:solidFill>
              <a:latin typeface="Afacad Flux Medium"/>
              <a:ea typeface="Afacad Flux Medium"/>
              <a:cs typeface="Afacad Flux Medium"/>
              <a:sym typeface="Afacad Flux Medium"/>
            </a:endParaRPr>
          </a:p>
        </p:txBody>
      </p:sp>
      <p:sp>
        <p:nvSpPr>
          <p:cNvPr id="333" name="Google Shape;333;p55"/>
          <p:cNvSpPr/>
          <p:nvPr/>
        </p:nvSpPr>
        <p:spPr>
          <a:xfrm>
            <a:off x="377863" y="2674875"/>
            <a:ext cx="570600" cy="264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34" name="Google Shape;334;p55"/>
          <p:cNvSpPr txBox="1"/>
          <p:nvPr>
            <p:ph type="title"/>
          </p:nvPr>
        </p:nvSpPr>
        <p:spPr>
          <a:xfrm>
            <a:off x="137154" y="228600"/>
            <a:ext cx="3682200" cy="12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2"/>
                </a:highlight>
              </a:rPr>
              <a:t>Team</a:t>
            </a:r>
            <a:r>
              <a:rPr lang="en"/>
              <a:t> </a:t>
            </a:r>
            <a:endParaRPr/>
          </a:p>
        </p:txBody>
      </p:sp>
      <p:sp>
        <p:nvSpPr>
          <p:cNvPr id="335" name="Google Shape;335;p55"/>
          <p:cNvSpPr txBox="1"/>
          <p:nvPr>
            <p:ph idx="2" type="title"/>
          </p:nvPr>
        </p:nvSpPr>
        <p:spPr>
          <a:xfrm>
            <a:off x="499813" y="2687325"/>
            <a:ext cx="326700" cy="2391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Elijah</a:t>
            </a:r>
            <a:endParaRPr sz="1100"/>
          </a:p>
        </p:txBody>
      </p:sp>
      <p:pic>
        <p:nvPicPr>
          <p:cNvPr id="336" name="Google Shape;336;p55" title="IMG_7778.JPG"/>
          <p:cNvPicPr preferRelativeResize="0"/>
          <p:nvPr/>
        </p:nvPicPr>
        <p:blipFill rotWithShape="1">
          <a:blip r:embed="rId3">
            <a:alphaModFix/>
          </a:blip>
          <a:srcRect b="0" l="21534" r="21540" t="24098"/>
          <a:stretch/>
        </p:blipFill>
        <p:spPr>
          <a:xfrm>
            <a:off x="377862" y="1752599"/>
            <a:ext cx="819000" cy="819300"/>
          </a:xfrm>
          <a:prstGeom prst="roundRect">
            <a:avLst>
              <a:gd fmla="val 16667" name="adj"/>
            </a:avLst>
          </a:prstGeom>
          <a:noFill/>
          <a:ln>
            <a:noFill/>
          </a:ln>
        </p:spPr>
      </p:pic>
      <p:sp>
        <p:nvSpPr>
          <p:cNvPr id="337" name="Google Shape;337;p55"/>
          <p:cNvSpPr/>
          <p:nvPr/>
        </p:nvSpPr>
        <p:spPr>
          <a:xfrm>
            <a:off x="377863" y="3041850"/>
            <a:ext cx="1458000" cy="264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38" name="Google Shape;338;p55"/>
          <p:cNvSpPr txBox="1"/>
          <p:nvPr>
            <p:ph idx="3" type="title"/>
          </p:nvPr>
        </p:nvSpPr>
        <p:spPr>
          <a:xfrm>
            <a:off x="501163" y="3011850"/>
            <a:ext cx="1334700" cy="3240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Symbolic Systems ‘26 </a:t>
            </a:r>
            <a:endParaRPr sz="1100"/>
          </a:p>
        </p:txBody>
      </p:sp>
      <p:sp>
        <p:nvSpPr>
          <p:cNvPr id="339" name="Google Shape;339;p55"/>
          <p:cNvSpPr/>
          <p:nvPr/>
        </p:nvSpPr>
        <p:spPr>
          <a:xfrm>
            <a:off x="2406750" y="1493700"/>
            <a:ext cx="2089800" cy="2002500"/>
          </a:xfrm>
          <a:prstGeom prst="roundRect">
            <a:avLst>
              <a:gd fmla="val 8127" name="adj"/>
            </a:avLst>
          </a:prstGeom>
          <a:noFill/>
          <a:ln cap="flat" cmpd="sng" w="9525">
            <a:solidFill>
              <a:schemeClr val="l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15000"/>
              </a:lnSpc>
              <a:spcBef>
                <a:spcPts val="0"/>
              </a:spcBef>
              <a:spcAft>
                <a:spcPts val="1000"/>
              </a:spcAft>
              <a:buNone/>
            </a:pPr>
            <a:r>
              <a:t/>
            </a:r>
            <a:endParaRPr sz="1000">
              <a:solidFill>
                <a:schemeClr val="lt1"/>
              </a:solidFill>
              <a:latin typeface="Afacad Flux Medium"/>
              <a:ea typeface="Afacad Flux Medium"/>
              <a:cs typeface="Afacad Flux Medium"/>
              <a:sym typeface="Afacad Flux Medium"/>
            </a:endParaRPr>
          </a:p>
        </p:txBody>
      </p:sp>
      <p:sp>
        <p:nvSpPr>
          <p:cNvPr id="340" name="Google Shape;340;p55"/>
          <p:cNvSpPr/>
          <p:nvPr/>
        </p:nvSpPr>
        <p:spPr>
          <a:xfrm>
            <a:off x="2677574" y="2674875"/>
            <a:ext cx="537900" cy="264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41" name="Google Shape;341;p55"/>
          <p:cNvSpPr txBox="1"/>
          <p:nvPr>
            <p:ph idx="2" type="title"/>
          </p:nvPr>
        </p:nvSpPr>
        <p:spPr>
          <a:xfrm>
            <a:off x="2800863" y="2687325"/>
            <a:ext cx="326700" cy="2391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Luiza</a:t>
            </a:r>
            <a:endParaRPr sz="1100"/>
          </a:p>
        </p:txBody>
      </p:sp>
      <p:pic>
        <p:nvPicPr>
          <p:cNvPr id="342" name="Google Shape;342;p55" title="IMG_7778.JPG"/>
          <p:cNvPicPr preferRelativeResize="0"/>
          <p:nvPr/>
        </p:nvPicPr>
        <p:blipFill rotWithShape="1">
          <a:blip r:embed="rId3">
            <a:alphaModFix/>
          </a:blip>
          <a:srcRect b="0" l="21534" r="21540" t="24098"/>
          <a:stretch/>
        </p:blipFill>
        <p:spPr>
          <a:xfrm>
            <a:off x="2618525" y="1752599"/>
            <a:ext cx="819000" cy="819300"/>
          </a:xfrm>
          <a:prstGeom prst="roundRect">
            <a:avLst>
              <a:gd fmla="val 16667" name="adj"/>
            </a:avLst>
          </a:prstGeom>
          <a:noFill/>
          <a:ln>
            <a:noFill/>
          </a:ln>
        </p:spPr>
      </p:pic>
      <p:sp>
        <p:nvSpPr>
          <p:cNvPr id="343" name="Google Shape;343;p55"/>
          <p:cNvSpPr/>
          <p:nvPr/>
        </p:nvSpPr>
        <p:spPr>
          <a:xfrm>
            <a:off x="2618525" y="3041850"/>
            <a:ext cx="1135200" cy="264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44" name="Google Shape;344;p55"/>
          <p:cNvSpPr txBox="1"/>
          <p:nvPr>
            <p:ph idx="3" type="title"/>
          </p:nvPr>
        </p:nvSpPr>
        <p:spPr>
          <a:xfrm>
            <a:off x="2741825" y="3011850"/>
            <a:ext cx="1334700" cy="3240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Design + CS ‘28</a:t>
            </a:r>
            <a:endParaRPr sz="1100"/>
          </a:p>
        </p:txBody>
      </p:sp>
      <p:sp>
        <p:nvSpPr>
          <p:cNvPr id="345" name="Google Shape;345;p55"/>
          <p:cNvSpPr/>
          <p:nvPr/>
        </p:nvSpPr>
        <p:spPr>
          <a:xfrm>
            <a:off x="4647438" y="1493700"/>
            <a:ext cx="2089800" cy="2002500"/>
          </a:xfrm>
          <a:prstGeom prst="roundRect">
            <a:avLst>
              <a:gd fmla="val 8127" name="adj"/>
            </a:avLst>
          </a:prstGeom>
          <a:noFill/>
          <a:ln cap="flat" cmpd="sng" w="9525">
            <a:solidFill>
              <a:schemeClr val="l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15000"/>
              </a:lnSpc>
              <a:spcBef>
                <a:spcPts val="0"/>
              </a:spcBef>
              <a:spcAft>
                <a:spcPts val="1000"/>
              </a:spcAft>
              <a:buNone/>
            </a:pPr>
            <a:r>
              <a:t/>
            </a:r>
            <a:endParaRPr sz="1000">
              <a:solidFill>
                <a:schemeClr val="lt1"/>
              </a:solidFill>
              <a:latin typeface="Afacad Flux Medium"/>
              <a:ea typeface="Afacad Flux Medium"/>
              <a:cs typeface="Afacad Flux Medium"/>
              <a:sym typeface="Afacad Flux Medium"/>
            </a:endParaRPr>
          </a:p>
        </p:txBody>
      </p:sp>
      <p:sp>
        <p:nvSpPr>
          <p:cNvPr id="346" name="Google Shape;346;p55"/>
          <p:cNvSpPr/>
          <p:nvPr/>
        </p:nvSpPr>
        <p:spPr>
          <a:xfrm>
            <a:off x="4859213" y="2674875"/>
            <a:ext cx="570600" cy="264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47" name="Google Shape;347;p55"/>
          <p:cNvSpPr txBox="1"/>
          <p:nvPr>
            <p:ph idx="2" type="title"/>
          </p:nvPr>
        </p:nvSpPr>
        <p:spPr>
          <a:xfrm>
            <a:off x="4982513" y="2687325"/>
            <a:ext cx="326700" cy="2391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Claire</a:t>
            </a:r>
            <a:endParaRPr sz="1100"/>
          </a:p>
        </p:txBody>
      </p:sp>
      <p:pic>
        <p:nvPicPr>
          <p:cNvPr id="348" name="Google Shape;348;p55" title="IMG_7778.JPG"/>
          <p:cNvPicPr preferRelativeResize="0"/>
          <p:nvPr/>
        </p:nvPicPr>
        <p:blipFill rotWithShape="1">
          <a:blip r:embed="rId3">
            <a:alphaModFix/>
          </a:blip>
          <a:srcRect b="0" l="21534" r="21540" t="24098"/>
          <a:stretch/>
        </p:blipFill>
        <p:spPr>
          <a:xfrm>
            <a:off x="4859212" y="1752599"/>
            <a:ext cx="819000" cy="819300"/>
          </a:xfrm>
          <a:prstGeom prst="roundRect">
            <a:avLst>
              <a:gd fmla="val 16667" name="adj"/>
            </a:avLst>
          </a:prstGeom>
          <a:noFill/>
          <a:ln>
            <a:noFill/>
          </a:ln>
        </p:spPr>
      </p:pic>
      <p:sp>
        <p:nvSpPr>
          <p:cNvPr id="349" name="Google Shape;349;p55"/>
          <p:cNvSpPr/>
          <p:nvPr/>
        </p:nvSpPr>
        <p:spPr>
          <a:xfrm>
            <a:off x="4859213" y="3041850"/>
            <a:ext cx="1458000" cy="264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50" name="Google Shape;350;p55"/>
          <p:cNvSpPr txBox="1"/>
          <p:nvPr>
            <p:ph idx="3" type="title"/>
          </p:nvPr>
        </p:nvSpPr>
        <p:spPr>
          <a:xfrm>
            <a:off x="4982513" y="3011850"/>
            <a:ext cx="1334700" cy="3240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Computer Science ‘27 </a:t>
            </a:r>
            <a:endParaRPr sz="1100"/>
          </a:p>
        </p:txBody>
      </p:sp>
      <p:sp>
        <p:nvSpPr>
          <p:cNvPr id="351" name="Google Shape;351;p55"/>
          <p:cNvSpPr/>
          <p:nvPr/>
        </p:nvSpPr>
        <p:spPr>
          <a:xfrm>
            <a:off x="6888113" y="1493700"/>
            <a:ext cx="2089800" cy="2002500"/>
          </a:xfrm>
          <a:prstGeom prst="roundRect">
            <a:avLst>
              <a:gd fmla="val 8127" name="adj"/>
            </a:avLst>
          </a:prstGeom>
          <a:noFill/>
          <a:ln cap="flat" cmpd="sng" w="9525">
            <a:solidFill>
              <a:schemeClr val="l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15000"/>
              </a:lnSpc>
              <a:spcBef>
                <a:spcPts val="0"/>
              </a:spcBef>
              <a:spcAft>
                <a:spcPts val="1000"/>
              </a:spcAft>
              <a:buNone/>
            </a:pPr>
            <a:r>
              <a:t/>
            </a:r>
            <a:endParaRPr sz="1000">
              <a:solidFill>
                <a:schemeClr val="lt1"/>
              </a:solidFill>
              <a:latin typeface="Afacad Flux Medium"/>
              <a:ea typeface="Afacad Flux Medium"/>
              <a:cs typeface="Afacad Flux Medium"/>
              <a:sym typeface="Afacad Flux Medium"/>
            </a:endParaRPr>
          </a:p>
        </p:txBody>
      </p:sp>
      <p:sp>
        <p:nvSpPr>
          <p:cNvPr id="352" name="Google Shape;352;p55"/>
          <p:cNvSpPr/>
          <p:nvPr/>
        </p:nvSpPr>
        <p:spPr>
          <a:xfrm>
            <a:off x="7099901" y="2674875"/>
            <a:ext cx="620700" cy="264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53" name="Google Shape;353;p55"/>
          <p:cNvSpPr txBox="1"/>
          <p:nvPr>
            <p:ph idx="2" type="title"/>
          </p:nvPr>
        </p:nvSpPr>
        <p:spPr>
          <a:xfrm>
            <a:off x="7223204" y="2687325"/>
            <a:ext cx="425400" cy="2391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Mikela</a:t>
            </a:r>
            <a:endParaRPr sz="1100"/>
          </a:p>
        </p:txBody>
      </p:sp>
      <p:pic>
        <p:nvPicPr>
          <p:cNvPr id="354" name="Google Shape;354;p55" title="IMG_7778.JPG"/>
          <p:cNvPicPr preferRelativeResize="0"/>
          <p:nvPr/>
        </p:nvPicPr>
        <p:blipFill rotWithShape="1">
          <a:blip r:embed="rId3">
            <a:alphaModFix/>
          </a:blip>
          <a:srcRect b="0" l="21534" r="21540" t="24098"/>
          <a:stretch/>
        </p:blipFill>
        <p:spPr>
          <a:xfrm>
            <a:off x="7099887" y="1752599"/>
            <a:ext cx="819000" cy="819300"/>
          </a:xfrm>
          <a:prstGeom prst="roundRect">
            <a:avLst>
              <a:gd fmla="val 16667" name="adj"/>
            </a:avLst>
          </a:prstGeom>
          <a:noFill/>
          <a:ln>
            <a:noFill/>
          </a:ln>
        </p:spPr>
      </p:pic>
      <p:sp>
        <p:nvSpPr>
          <p:cNvPr id="355" name="Google Shape;355;p55"/>
          <p:cNvSpPr/>
          <p:nvPr/>
        </p:nvSpPr>
        <p:spPr>
          <a:xfrm>
            <a:off x="7099888" y="3041850"/>
            <a:ext cx="1458000" cy="264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56" name="Google Shape;356;p55"/>
          <p:cNvSpPr txBox="1"/>
          <p:nvPr>
            <p:ph idx="3" type="title"/>
          </p:nvPr>
        </p:nvSpPr>
        <p:spPr>
          <a:xfrm>
            <a:off x="7223188" y="3011850"/>
            <a:ext cx="1334700" cy="3240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Symbolic Systems ‘27 </a:t>
            </a:r>
            <a:endParaRPr sz="1100"/>
          </a:p>
        </p:txBody>
      </p:sp>
      <p:pic>
        <p:nvPicPr>
          <p:cNvPr id="357" name="Google Shape;357;p55"/>
          <p:cNvPicPr preferRelativeResize="0"/>
          <p:nvPr/>
        </p:nvPicPr>
        <p:blipFill>
          <a:blip r:embed="rId4">
            <a:alphaModFix/>
          </a:blip>
          <a:stretch>
            <a:fillRect/>
          </a:stretch>
        </p:blipFill>
        <p:spPr>
          <a:xfrm>
            <a:off x="2618525" y="1752900"/>
            <a:ext cx="819000" cy="819000"/>
          </a:xfrm>
          <a:prstGeom prst="roundRect">
            <a:avLst>
              <a:gd fmla="val 16667" name="adj"/>
            </a:avLst>
          </a:prstGeom>
          <a:noFill/>
          <a:ln>
            <a:noFill/>
          </a:ln>
        </p:spPr>
      </p:pic>
      <p:pic>
        <p:nvPicPr>
          <p:cNvPr id="358" name="Google Shape;358;p55"/>
          <p:cNvPicPr preferRelativeResize="0"/>
          <p:nvPr/>
        </p:nvPicPr>
        <p:blipFill>
          <a:blip r:embed="rId5">
            <a:alphaModFix/>
          </a:blip>
          <a:stretch>
            <a:fillRect/>
          </a:stretch>
        </p:blipFill>
        <p:spPr>
          <a:xfrm>
            <a:off x="4859200" y="1752900"/>
            <a:ext cx="819000" cy="835800"/>
          </a:xfrm>
          <a:prstGeom prst="roundRect">
            <a:avLst>
              <a:gd fmla="val 16667" name="adj"/>
            </a:avLst>
          </a:prstGeom>
          <a:noFill/>
          <a:ln>
            <a:noFill/>
          </a:ln>
        </p:spPr>
      </p:pic>
      <p:pic>
        <p:nvPicPr>
          <p:cNvPr id="359" name="Google Shape;359;p55"/>
          <p:cNvPicPr preferRelativeResize="0"/>
          <p:nvPr/>
        </p:nvPicPr>
        <p:blipFill rotWithShape="1">
          <a:blip r:embed="rId6">
            <a:alphaModFix/>
          </a:blip>
          <a:srcRect b="16938" l="10912" r="10920" t="4893"/>
          <a:stretch/>
        </p:blipFill>
        <p:spPr>
          <a:xfrm>
            <a:off x="7099850" y="1752900"/>
            <a:ext cx="819000" cy="819000"/>
          </a:xfrm>
          <a:prstGeom prst="roundRect">
            <a:avLst>
              <a:gd fmla="val 16667" name="adj"/>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3"/>
          <p:cNvSpPr/>
          <p:nvPr/>
        </p:nvSpPr>
        <p:spPr>
          <a:xfrm>
            <a:off x="864700" y="1520675"/>
            <a:ext cx="3451500" cy="2728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Afacad Flux"/>
              <a:buChar char="+"/>
            </a:pPr>
            <a:r>
              <a:rPr lang="en">
                <a:solidFill>
                  <a:schemeClr val="dk1"/>
                </a:solidFill>
                <a:latin typeface="Afacad Flux"/>
                <a:ea typeface="Afacad Flux"/>
                <a:cs typeface="Afacad Flux"/>
                <a:sym typeface="Afacad Flux"/>
              </a:rPr>
              <a:t>Lightweight</a:t>
            </a:r>
            <a:r>
              <a:rPr lang="en">
                <a:solidFill>
                  <a:schemeClr val="dk1"/>
                </a:solidFill>
                <a:latin typeface="Afacad Flux"/>
                <a:ea typeface="Afacad Flux"/>
                <a:cs typeface="Afacad Flux"/>
                <a:sym typeface="Afacad Flux"/>
              </a:rPr>
              <a:t> and highly accessible</a:t>
            </a:r>
            <a:endParaRPr>
              <a:solidFill>
                <a:schemeClr val="dk1"/>
              </a:solidFill>
              <a:latin typeface="Afacad Flux"/>
              <a:ea typeface="Afacad Flux"/>
              <a:cs typeface="Afacad Flux"/>
              <a:sym typeface="Afacad Flux"/>
            </a:endParaRPr>
          </a:p>
          <a:p>
            <a:pPr indent="-317500" lvl="0" marL="457200" rtl="0" algn="l">
              <a:spcBef>
                <a:spcPts val="0"/>
              </a:spcBef>
              <a:spcAft>
                <a:spcPts val="0"/>
              </a:spcAft>
              <a:buClr>
                <a:schemeClr val="dk1"/>
              </a:buClr>
              <a:buSzPts val="1400"/>
              <a:buFont typeface="Afacad Flux"/>
              <a:buChar char="+"/>
            </a:pPr>
            <a:r>
              <a:rPr lang="en">
                <a:solidFill>
                  <a:schemeClr val="dk1"/>
                </a:solidFill>
                <a:latin typeface="Afacad Flux"/>
                <a:ea typeface="Afacad Flux"/>
                <a:cs typeface="Afacad Flux"/>
                <a:sym typeface="Afacad Flux"/>
              </a:rPr>
              <a:t>Accepts </a:t>
            </a:r>
            <a:r>
              <a:rPr lang="en">
                <a:solidFill>
                  <a:schemeClr val="dk1"/>
                </a:solidFill>
                <a:latin typeface="Afacad Flux"/>
                <a:ea typeface="Afacad Flux"/>
                <a:cs typeface="Afacad Flux"/>
                <a:sym typeface="Afacad Flux"/>
              </a:rPr>
              <a:t>multimedia</a:t>
            </a:r>
            <a:r>
              <a:rPr lang="en">
                <a:solidFill>
                  <a:schemeClr val="dk1"/>
                </a:solidFill>
                <a:latin typeface="Afacad Flux"/>
                <a:ea typeface="Afacad Flux"/>
                <a:cs typeface="Afacad Flux"/>
                <a:sym typeface="Afacad Flux"/>
              </a:rPr>
              <a:t> inputs (photo, audio, video, text)</a:t>
            </a:r>
            <a:endParaRPr>
              <a:solidFill>
                <a:schemeClr val="dk1"/>
              </a:solidFill>
              <a:latin typeface="Afacad Flux"/>
              <a:ea typeface="Afacad Flux"/>
              <a:cs typeface="Afacad Flux"/>
              <a:sym typeface="Afacad Flux"/>
            </a:endParaRPr>
          </a:p>
          <a:p>
            <a:pPr indent="-317500" lvl="0" marL="457200" rtl="0" algn="l">
              <a:spcBef>
                <a:spcPts val="0"/>
              </a:spcBef>
              <a:spcAft>
                <a:spcPts val="0"/>
              </a:spcAft>
              <a:buClr>
                <a:schemeClr val="dk1"/>
              </a:buClr>
              <a:buSzPts val="1400"/>
              <a:buFont typeface="Afacad Flux"/>
              <a:buChar char="+"/>
            </a:pPr>
            <a:r>
              <a:rPr lang="en">
                <a:solidFill>
                  <a:schemeClr val="dk1"/>
                </a:solidFill>
                <a:latin typeface="Afacad Flux"/>
                <a:ea typeface="Afacad Flux"/>
                <a:cs typeface="Afacad Flux"/>
                <a:sym typeface="Afacad Flux"/>
              </a:rPr>
              <a:t>Syncable with other ecosystems (ex. Spotify for music)</a:t>
            </a:r>
            <a:endParaRPr>
              <a:solidFill>
                <a:schemeClr val="dk1"/>
              </a:solidFill>
              <a:latin typeface="Afacad Flux"/>
              <a:ea typeface="Afacad Flux"/>
              <a:cs typeface="Afacad Flux"/>
              <a:sym typeface="Afacad Flux"/>
            </a:endParaRPr>
          </a:p>
          <a:p>
            <a:pPr indent="-317500" lvl="0" marL="457200" rtl="0" algn="l">
              <a:spcBef>
                <a:spcPts val="0"/>
              </a:spcBef>
              <a:spcAft>
                <a:spcPts val="0"/>
              </a:spcAft>
              <a:buClr>
                <a:schemeClr val="dk1"/>
              </a:buClr>
              <a:buSzPts val="1400"/>
              <a:buFont typeface="Afacad Flux"/>
              <a:buChar char="+"/>
            </a:pPr>
            <a:r>
              <a:rPr lang="en">
                <a:solidFill>
                  <a:schemeClr val="dk1"/>
                </a:solidFill>
                <a:latin typeface="Afacad Flux"/>
                <a:ea typeface="Afacad Flux"/>
                <a:cs typeface="Afacad Flux"/>
                <a:sym typeface="Afacad Flux"/>
              </a:rPr>
              <a:t>Meets users where they’re at</a:t>
            </a:r>
            <a:endParaRPr>
              <a:solidFill>
                <a:schemeClr val="dk1"/>
              </a:solidFill>
              <a:latin typeface="Afacad Flux"/>
              <a:ea typeface="Afacad Flux"/>
              <a:cs typeface="Afacad Flux"/>
              <a:sym typeface="Afacad Flux"/>
            </a:endParaRPr>
          </a:p>
        </p:txBody>
      </p:sp>
      <p:sp>
        <p:nvSpPr>
          <p:cNvPr id="508" name="Google Shape;508;p73"/>
          <p:cNvSpPr/>
          <p:nvPr/>
        </p:nvSpPr>
        <p:spPr>
          <a:xfrm>
            <a:off x="4952975" y="1520675"/>
            <a:ext cx="3451500" cy="2728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Afacad Flux"/>
              <a:buChar char="-"/>
            </a:pPr>
            <a:r>
              <a:rPr lang="en">
                <a:solidFill>
                  <a:schemeClr val="dk1"/>
                </a:solidFill>
                <a:latin typeface="Afacad Flux"/>
                <a:ea typeface="Afacad Flux"/>
                <a:cs typeface="Afacad Flux"/>
                <a:sym typeface="Afacad Flux"/>
              </a:rPr>
              <a:t>Limited screen space to organize ideas</a:t>
            </a:r>
            <a:endParaRPr>
              <a:solidFill>
                <a:schemeClr val="dk1"/>
              </a:solidFill>
              <a:latin typeface="Afacad Flux"/>
              <a:ea typeface="Afacad Flux"/>
              <a:cs typeface="Afacad Flux"/>
              <a:sym typeface="Afacad Flux"/>
            </a:endParaRPr>
          </a:p>
          <a:p>
            <a:pPr indent="-317500" lvl="0" marL="457200" rtl="0" algn="l">
              <a:spcBef>
                <a:spcPts val="0"/>
              </a:spcBef>
              <a:spcAft>
                <a:spcPts val="0"/>
              </a:spcAft>
              <a:buClr>
                <a:schemeClr val="dk1"/>
              </a:buClr>
              <a:buSzPts val="1400"/>
              <a:buFont typeface="Afacad Flux"/>
              <a:buChar char="-"/>
            </a:pPr>
            <a:r>
              <a:rPr lang="en">
                <a:solidFill>
                  <a:schemeClr val="dk1"/>
                </a:solidFill>
                <a:latin typeface="Afacad Flux"/>
                <a:ea typeface="Afacad Flux"/>
                <a:cs typeface="Afacad Flux"/>
                <a:sym typeface="Afacad Flux"/>
              </a:rPr>
              <a:t>Grounded in 2D space, which hinders artists ability to be immersed in their environment</a:t>
            </a:r>
            <a:endParaRPr>
              <a:solidFill>
                <a:schemeClr val="dk1"/>
              </a:solidFill>
              <a:latin typeface="Afacad Flux"/>
              <a:ea typeface="Afacad Flux"/>
              <a:cs typeface="Afacad Flux"/>
              <a:sym typeface="Afacad Flux"/>
            </a:endParaRPr>
          </a:p>
          <a:p>
            <a:pPr indent="-317500" lvl="0" marL="457200" rtl="0" algn="l">
              <a:spcBef>
                <a:spcPts val="0"/>
              </a:spcBef>
              <a:spcAft>
                <a:spcPts val="0"/>
              </a:spcAft>
              <a:buClr>
                <a:schemeClr val="dk1"/>
              </a:buClr>
              <a:buSzPts val="1400"/>
              <a:buFont typeface="Afacad Flux"/>
              <a:buChar char="-"/>
            </a:pPr>
            <a:r>
              <a:rPr lang="en">
                <a:solidFill>
                  <a:schemeClr val="dk1"/>
                </a:solidFill>
                <a:latin typeface="Afacad Flux"/>
                <a:ea typeface="Afacad Flux"/>
                <a:cs typeface="Afacad Flux"/>
                <a:sym typeface="Afacad Flux"/>
              </a:rPr>
              <a:t>Overload of alternate mobile applications</a:t>
            </a:r>
            <a:endParaRPr>
              <a:solidFill>
                <a:schemeClr val="dk1"/>
              </a:solidFill>
              <a:latin typeface="Afacad Flux"/>
              <a:ea typeface="Afacad Flux"/>
              <a:cs typeface="Afacad Flux"/>
              <a:sym typeface="Afacad Flux"/>
            </a:endParaRPr>
          </a:p>
          <a:p>
            <a:pPr indent="-317500" lvl="0" marL="457200" rtl="0" algn="l">
              <a:spcBef>
                <a:spcPts val="0"/>
              </a:spcBef>
              <a:spcAft>
                <a:spcPts val="0"/>
              </a:spcAft>
              <a:buClr>
                <a:schemeClr val="dk1"/>
              </a:buClr>
              <a:buSzPts val="1400"/>
              <a:buFont typeface="Afacad Flux"/>
              <a:buChar char="-"/>
            </a:pPr>
            <a:r>
              <a:rPr lang="en">
                <a:solidFill>
                  <a:schemeClr val="dk1"/>
                </a:solidFill>
                <a:latin typeface="Afacad Flux"/>
                <a:ea typeface="Afacad Flux"/>
                <a:cs typeface="Afacad Flux"/>
                <a:sym typeface="Afacad Flux"/>
              </a:rPr>
              <a:t>Hard to scale down some inputs like films into an app</a:t>
            </a:r>
            <a:endParaRPr>
              <a:solidFill>
                <a:schemeClr val="dk1"/>
              </a:solidFill>
              <a:latin typeface="Afacad Flux"/>
              <a:ea typeface="Afacad Flux"/>
              <a:cs typeface="Afacad Flux"/>
              <a:sym typeface="Afacad Flux"/>
            </a:endParaRPr>
          </a:p>
        </p:txBody>
      </p:sp>
      <p:sp>
        <p:nvSpPr>
          <p:cNvPr id="509" name="Google Shape;509;p73"/>
          <p:cNvSpPr/>
          <p:nvPr/>
        </p:nvSpPr>
        <p:spPr>
          <a:xfrm>
            <a:off x="1672200" y="228600"/>
            <a:ext cx="5705700" cy="499800"/>
          </a:xfrm>
          <a:prstGeom prst="flowChartAlternateProcess">
            <a:avLst/>
          </a:prstGeom>
          <a:solidFill>
            <a:srgbClr val="7657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3"/>
                </a:solidFill>
                <a:latin typeface="Afacad Flux"/>
                <a:ea typeface="Afacad Flux"/>
                <a:cs typeface="Afacad Flux"/>
                <a:sym typeface="Afacad Flux"/>
              </a:rPr>
              <a:t>Mobile App Pros &amp; Cons</a:t>
            </a:r>
            <a:endParaRPr>
              <a:latin typeface="Afacad Flux"/>
              <a:ea typeface="Afacad Flux"/>
              <a:cs typeface="Afacad Flux"/>
              <a:sym typeface="Afacad Flux"/>
            </a:endParaRPr>
          </a:p>
        </p:txBody>
      </p:sp>
      <p:sp>
        <p:nvSpPr>
          <p:cNvPr id="510" name="Google Shape;510;p73"/>
          <p:cNvSpPr txBox="1"/>
          <p:nvPr/>
        </p:nvSpPr>
        <p:spPr>
          <a:xfrm>
            <a:off x="1699600" y="981475"/>
            <a:ext cx="17817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lt1"/>
                </a:solidFill>
                <a:latin typeface="Afacad Flux"/>
                <a:ea typeface="Afacad Flux"/>
                <a:cs typeface="Afacad Flux"/>
                <a:sym typeface="Afacad Flux"/>
              </a:rPr>
              <a:t>Pros</a:t>
            </a:r>
            <a:endParaRPr b="1" sz="2600">
              <a:solidFill>
                <a:schemeClr val="lt1"/>
              </a:solidFill>
              <a:latin typeface="Afacad Flux"/>
              <a:ea typeface="Afacad Flux"/>
              <a:cs typeface="Afacad Flux"/>
              <a:sym typeface="Afacad Flux"/>
            </a:endParaRPr>
          </a:p>
        </p:txBody>
      </p:sp>
      <p:sp>
        <p:nvSpPr>
          <p:cNvPr id="511" name="Google Shape;511;p73"/>
          <p:cNvSpPr txBox="1"/>
          <p:nvPr/>
        </p:nvSpPr>
        <p:spPr>
          <a:xfrm>
            <a:off x="5787875" y="981475"/>
            <a:ext cx="17817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lt1"/>
                </a:solidFill>
                <a:latin typeface="Afacad Flux"/>
                <a:ea typeface="Afacad Flux"/>
                <a:cs typeface="Afacad Flux"/>
                <a:sym typeface="Afacad Flux"/>
              </a:rPr>
              <a:t>Cons</a:t>
            </a:r>
            <a:endParaRPr b="1" sz="2600">
              <a:solidFill>
                <a:schemeClr val="lt1"/>
              </a:solidFill>
              <a:latin typeface="Afacad Flux"/>
              <a:ea typeface="Afacad Flux"/>
              <a:cs typeface="Afacad Flux"/>
              <a:sym typeface="Afacad Flux"/>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4"/>
          <p:cNvSpPr/>
          <p:nvPr/>
        </p:nvSpPr>
        <p:spPr>
          <a:xfrm>
            <a:off x="1672200" y="228600"/>
            <a:ext cx="5705700" cy="499800"/>
          </a:xfrm>
          <a:prstGeom prst="flowChartAlternateProcess">
            <a:avLst/>
          </a:prstGeom>
          <a:solidFill>
            <a:srgbClr val="7657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3"/>
                </a:solidFill>
                <a:latin typeface="Afacad Flux"/>
                <a:ea typeface="Afacad Flux"/>
                <a:cs typeface="Afacad Flux"/>
                <a:sym typeface="Afacad Flux"/>
              </a:rPr>
              <a:t>AR</a:t>
            </a:r>
            <a:r>
              <a:rPr b="1" lang="en" sz="2400">
                <a:solidFill>
                  <a:schemeClr val="accent3"/>
                </a:solidFill>
                <a:latin typeface="Afacad Flux"/>
                <a:ea typeface="Afacad Flux"/>
                <a:cs typeface="Afacad Flux"/>
                <a:sym typeface="Afacad Flux"/>
              </a:rPr>
              <a:t> Pros &amp; Cons</a:t>
            </a:r>
            <a:endParaRPr>
              <a:latin typeface="Afacad Flux"/>
              <a:ea typeface="Afacad Flux"/>
              <a:cs typeface="Afacad Flux"/>
              <a:sym typeface="Afacad Flux"/>
            </a:endParaRPr>
          </a:p>
        </p:txBody>
      </p:sp>
      <p:sp>
        <p:nvSpPr>
          <p:cNvPr id="517" name="Google Shape;517;p74"/>
          <p:cNvSpPr/>
          <p:nvPr/>
        </p:nvSpPr>
        <p:spPr>
          <a:xfrm>
            <a:off x="864700" y="1520675"/>
            <a:ext cx="3451500" cy="2728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dk2"/>
              </a:buClr>
              <a:buSzPts val="1400"/>
              <a:buFont typeface="Afacad Flux"/>
              <a:buChar char="+"/>
            </a:pPr>
            <a:r>
              <a:rPr lang="en">
                <a:solidFill>
                  <a:schemeClr val="dk2"/>
                </a:solidFill>
                <a:latin typeface="Afacad Flux"/>
                <a:ea typeface="Afacad Flux"/>
                <a:cs typeface="Afacad Flux"/>
                <a:sym typeface="Afacad Flux"/>
              </a:rPr>
              <a:t>More immersive and can replicate original experiences/emotions more closely</a:t>
            </a:r>
            <a:endParaRPr>
              <a:solidFill>
                <a:schemeClr val="dk2"/>
              </a:solidFill>
              <a:latin typeface="Afacad Flux"/>
              <a:ea typeface="Afacad Flux"/>
              <a:cs typeface="Afacad Flux"/>
              <a:sym typeface="Afacad Flux"/>
            </a:endParaRPr>
          </a:p>
          <a:p>
            <a:pPr indent="-317500" lvl="0" marL="457200" rtl="0" algn="l">
              <a:spcBef>
                <a:spcPts val="0"/>
              </a:spcBef>
              <a:spcAft>
                <a:spcPts val="0"/>
              </a:spcAft>
              <a:buClr>
                <a:schemeClr val="dk2"/>
              </a:buClr>
              <a:buSzPts val="1400"/>
              <a:buFont typeface="Afacad Flux"/>
              <a:buChar char="+"/>
            </a:pPr>
            <a:r>
              <a:rPr lang="en">
                <a:solidFill>
                  <a:schemeClr val="dk2"/>
                </a:solidFill>
                <a:latin typeface="Afacad Flux"/>
                <a:ea typeface="Afacad Flux"/>
                <a:cs typeface="Afacad Flux"/>
                <a:sym typeface="Afacad Flux"/>
              </a:rPr>
              <a:t>High degrees of customization in the creative/organizing space</a:t>
            </a:r>
            <a:endParaRPr>
              <a:solidFill>
                <a:schemeClr val="dk2"/>
              </a:solidFill>
              <a:latin typeface="Afacad Flux"/>
              <a:ea typeface="Afacad Flux"/>
              <a:cs typeface="Afacad Flux"/>
              <a:sym typeface="Afacad Flux"/>
            </a:endParaRPr>
          </a:p>
          <a:p>
            <a:pPr indent="-317500" lvl="0" marL="457200" rtl="0" algn="l">
              <a:spcBef>
                <a:spcPts val="0"/>
              </a:spcBef>
              <a:spcAft>
                <a:spcPts val="0"/>
              </a:spcAft>
              <a:buClr>
                <a:schemeClr val="dk2"/>
              </a:buClr>
              <a:buSzPts val="1400"/>
              <a:buFont typeface="Afacad Flux"/>
              <a:buChar char="+"/>
            </a:pPr>
            <a:r>
              <a:rPr lang="en">
                <a:solidFill>
                  <a:schemeClr val="dk2"/>
                </a:solidFill>
                <a:latin typeface="Afacad Flux"/>
                <a:ea typeface="Afacad Flux"/>
                <a:cs typeface="Afacad Flux"/>
                <a:sym typeface="Afacad Flux"/>
              </a:rPr>
              <a:t>Allows user to capture higher fidelity visuals</a:t>
            </a:r>
            <a:endParaRPr>
              <a:solidFill>
                <a:schemeClr val="dk2"/>
              </a:solidFill>
              <a:latin typeface="Afacad Flux"/>
              <a:ea typeface="Afacad Flux"/>
              <a:cs typeface="Afacad Flux"/>
              <a:sym typeface="Afacad Flux"/>
            </a:endParaRPr>
          </a:p>
          <a:p>
            <a:pPr indent="-317500" lvl="0" marL="457200" rtl="0" algn="l">
              <a:spcBef>
                <a:spcPts val="0"/>
              </a:spcBef>
              <a:spcAft>
                <a:spcPts val="0"/>
              </a:spcAft>
              <a:buClr>
                <a:schemeClr val="dk2"/>
              </a:buClr>
              <a:buSzPts val="1400"/>
              <a:buFont typeface="Afacad Flux"/>
              <a:buChar char="+"/>
            </a:pPr>
            <a:r>
              <a:rPr lang="en">
                <a:solidFill>
                  <a:schemeClr val="dk2"/>
                </a:solidFill>
                <a:latin typeface="Afacad Flux"/>
                <a:ea typeface="Afacad Flux"/>
                <a:cs typeface="Afacad Flux"/>
                <a:sym typeface="Afacad Flux"/>
              </a:rPr>
              <a:t>Can help artists with limited access to space feel more free</a:t>
            </a:r>
            <a:endParaRPr>
              <a:solidFill>
                <a:schemeClr val="dk2"/>
              </a:solidFill>
              <a:latin typeface="Afacad Flux"/>
              <a:ea typeface="Afacad Flux"/>
              <a:cs typeface="Afacad Flux"/>
              <a:sym typeface="Afacad Flux"/>
            </a:endParaRPr>
          </a:p>
        </p:txBody>
      </p:sp>
      <p:sp>
        <p:nvSpPr>
          <p:cNvPr id="518" name="Google Shape;518;p74"/>
          <p:cNvSpPr/>
          <p:nvPr/>
        </p:nvSpPr>
        <p:spPr>
          <a:xfrm>
            <a:off x="4952975" y="1520675"/>
            <a:ext cx="3451500" cy="2728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dk2"/>
              </a:buClr>
              <a:buSzPts val="1400"/>
              <a:buFont typeface="Afacad Flux"/>
              <a:buChar char="-"/>
            </a:pPr>
            <a:r>
              <a:rPr lang="en">
                <a:solidFill>
                  <a:schemeClr val="dk2"/>
                </a:solidFill>
                <a:latin typeface="Afacad Flux"/>
                <a:ea typeface="Afacad Flux"/>
                <a:cs typeface="Afacad Flux"/>
                <a:sym typeface="Afacad Flux"/>
              </a:rPr>
              <a:t>Not accessible (requires special equipment)</a:t>
            </a:r>
            <a:endParaRPr>
              <a:solidFill>
                <a:schemeClr val="dk2"/>
              </a:solidFill>
              <a:latin typeface="Afacad Flux"/>
              <a:ea typeface="Afacad Flux"/>
              <a:cs typeface="Afacad Flux"/>
              <a:sym typeface="Afacad Flux"/>
            </a:endParaRPr>
          </a:p>
          <a:p>
            <a:pPr indent="-317500" lvl="0" marL="457200" rtl="0" algn="l">
              <a:spcBef>
                <a:spcPts val="0"/>
              </a:spcBef>
              <a:spcAft>
                <a:spcPts val="0"/>
              </a:spcAft>
              <a:buClr>
                <a:schemeClr val="dk2"/>
              </a:buClr>
              <a:buSzPts val="1400"/>
              <a:buFont typeface="Afacad Flux"/>
              <a:buChar char="-"/>
            </a:pPr>
            <a:r>
              <a:rPr lang="en">
                <a:solidFill>
                  <a:schemeClr val="dk2"/>
                </a:solidFill>
                <a:latin typeface="Afacad Flux"/>
                <a:ea typeface="Afacad Flux"/>
                <a:cs typeface="Afacad Flux"/>
                <a:sym typeface="Afacad Flux"/>
              </a:rPr>
              <a:t>Steeper learning curve and less intuitive as this is a more novel solution</a:t>
            </a:r>
            <a:endParaRPr>
              <a:solidFill>
                <a:schemeClr val="dk2"/>
              </a:solidFill>
              <a:latin typeface="Afacad Flux"/>
              <a:ea typeface="Afacad Flux"/>
              <a:cs typeface="Afacad Flux"/>
              <a:sym typeface="Afacad Flux"/>
            </a:endParaRPr>
          </a:p>
          <a:p>
            <a:pPr indent="-317500" lvl="0" marL="457200" rtl="0" algn="l">
              <a:spcBef>
                <a:spcPts val="0"/>
              </a:spcBef>
              <a:spcAft>
                <a:spcPts val="0"/>
              </a:spcAft>
              <a:buClr>
                <a:schemeClr val="dk2"/>
              </a:buClr>
              <a:buSzPts val="1400"/>
              <a:buFont typeface="Afacad Flux"/>
              <a:buChar char="-"/>
            </a:pPr>
            <a:r>
              <a:rPr lang="en">
                <a:solidFill>
                  <a:schemeClr val="dk2"/>
                </a:solidFill>
                <a:latin typeface="Afacad Flux"/>
                <a:ea typeface="Afacad Flux"/>
                <a:cs typeface="Afacad Flux"/>
                <a:sym typeface="Afacad Flux"/>
              </a:rPr>
              <a:t>Artists are apprehensive about new </a:t>
            </a:r>
            <a:r>
              <a:rPr lang="en">
                <a:solidFill>
                  <a:schemeClr val="dk2"/>
                </a:solidFill>
                <a:latin typeface="Afacad Flux"/>
                <a:ea typeface="Afacad Flux"/>
                <a:cs typeface="Afacad Flux"/>
                <a:sym typeface="Afacad Flux"/>
              </a:rPr>
              <a:t>technology</a:t>
            </a:r>
            <a:r>
              <a:rPr lang="en">
                <a:solidFill>
                  <a:schemeClr val="dk2"/>
                </a:solidFill>
                <a:latin typeface="Afacad Flux"/>
                <a:ea typeface="Afacad Flux"/>
                <a:cs typeface="Afacad Flux"/>
                <a:sym typeface="Afacad Flux"/>
              </a:rPr>
              <a:t> and have established habits</a:t>
            </a:r>
            <a:endParaRPr>
              <a:solidFill>
                <a:schemeClr val="dk2"/>
              </a:solidFill>
              <a:latin typeface="Afacad Flux"/>
              <a:ea typeface="Afacad Flux"/>
              <a:cs typeface="Afacad Flux"/>
              <a:sym typeface="Afacad Flux"/>
            </a:endParaRPr>
          </a:p>
          <a:p>
            <a:pPr indent="-317500" lvl="0" marL="457200" rtl="0" algn="l">
              <a:spcBef>
                <a:spcPts val="0"/>
              </a:spcBef>
              <a:spcAft>
                <a:spcPts val="0"/>
              </a:spcAft>
              <a:buClr>
                <a:schemeClr val="dk2"/>
              </a:buClr>
              <a:buSzPts val="1400"/>
              <a:buFont typeface="Afacad Flux"/>
              <a:buChar char="-"/>
            </a:pPr>
            <a:r>
              <a:rPr lang="en">
                <a:solidFill>
                  <a:schemeClr val="dk2"/>
                </a:solidFill>
                <a:latin typeface="Afacad Flux"/>
                <a:ea typeface="Afacad Flux"/>
                <a:cs typeface="Afacad Flux"/>
                <a:sym typeface="Afacad Flux"/>
              </a:rPr>
              <a:t>Harder to document spontaneous moments</a:t>
            </a:r>
            <a:endParaRPr>
              <a:solidFill>
                <a:schemeClr val="dk2"/>
              </a:solidFill>
              <a:latin typeface="Afacad Flux"/>
              <a:ea typeface="Afacad Flux"/>
              <a:cs typeface="Afacad Flux"/>
              <a:sym typeface="Afacad Flux"/>
            </a:endParaRPr>
          </a:p>
        </p:txBody>
      </p:sp>
      <p:sp>
        <p:nvSpPr>
          <p:cNvPr id="519" name="Google Shape;519;p74"/>
          <p:cNvSpPr txBox="1"/>
          <p:nvPr/>
        </p:nvSpPr>
        <p:spPr>
          <a:xfrm>
            <a:off x="1699600" y="981475"/>
            <a:ext cx="17817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lt1"/>
                </a:solidFill>
                <a:latin typeface="Afacad Flux"/>
                <a:ea typeface="Afacad Flux"/>
                <a:cs typeface="Afacad Flux"/>
                <a:sym typeface="Afacad Flux"/>
              </a:rPr>
              <a:t>Pros</a:t>
            </a:r>
            <a:endParaRPr b="1" sz="2600">
              <a:solidFill>
                <a:schemeClr val="lt1"/>
              </a:solidFill>
              <a:latin typeface="Afacad Flux"/>
              <a:ea typeface="Afacad Flux"/>
              <a:cs typeface="Afacad Flux"/>
              <a:sym typeface="Afacad Flux"/>
            </a:endParaRPr>
          </a:p>
        </p:txBody>
      </p:sp>
      <p:sp>
        <p:nvSpPr>
          <p:cNvPr id="520" name="Google Shape;520;p74"/>
          <p:cNvSpPr txBox="1"/>
          <p:nvPr/>
        </p:nvSpPr>
        <p:spPr>
          <a:xfrm>
            <a:off x="5787875" y="981475"/>
            <a:ext cx="17817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lt1"/>
                </a:solidFill>
                <a:latin typeface="Afacad Flux"/>
                <a:ea typeface="Afacad Flux"/>
                <a:cs typeface="Afacad Flux"/>
                <a:sym typeface="Afacad Flux"/>
              </a:rPr>
              <a:t>Cons</a:t>
            </a:r>
            <a:endParaRPr b="1" sz="2600">
              <a:solidFill>
                <a:schemeClr val="lt1"/>
              </a:solidFill>
              <a:latin typeface="Afacad Flux"/>
              <a:ea typeface="Afacad Flux"/>
              <a:cs typeface="Afacad Flux"/>
              <a:sym typeface="Afacad Flux"/>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5"/>
          <p:cNvSpPr txBox="1"/>
          <p:nvPr>
            <p:ph type="title"/>
          </p:nvPr>
        </p:nvSpPr>
        <p:spPr>
          <a:xfrm>
            <a:off x="420050" y="1413600"/>
            <a:ext cx="5944800" cy="1551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Selected Solution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6"/>
          <p:cNvSpPr/>
          <p:nvPr/>
        </p:nvSpPr>
        <p:spPr>
          <a:xfrm>
            <a:off x="1672200" y="228600"/>
            <a:ext cx="5705700" cy="499800"/>
          </a:xfrm>
          <a:prstGeom prst="flowChartAlternateProcess">
            <a:avLst/>
          </a:prstGeom>
          <a:solidFill>
            <a:srgbClr val="7657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3"/>
                </a:solidFill>
                <a:latin typeface="Afacad Flux"/>
                <a:ea typeface="Afacad Flux"/>
                <a:cs typeface="Afacad Flux"/>
                <a:sym typeface="Afacad Flux"/>
              </a:rPr>
              <a:t>Chosen Solution</a:t>
            </a:r>
            <a:endParaRPr>
              <a:latin typeface="Afacad Flux"/>
              <a:ea typeface="Afacad Flux"/>
              <a:cs typeface="Afacad Flux"/>
              <a:sym typeface="Afacad Flux"/>
            </a:endParaRPr>
          </a:p>
        </p:txBody>
      </p:sp>
      <p:sp>
        <p:nvSpPr>
          <p:cNvPr id="531" name="Google Shape;531;p76"/>
          <p:cNvSpPr/>
          <p:nvPr/>
        </p:nvSpPr>
        <p:spPr>
          <a:xfrm>
            <a:off x="1950750" y="2270525"/>
            <a:ext cx="5242500" cy="2413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dk2"/>
              </a:buClr>
              <a:buSzPts val="1400"/>
              <a:buFont typeface="Afacad Flux"/>
              <a:buChar char="-"/>
            </a:pPr>
            <a:r>
              <a:rPr lang="en">
                <a:solidFill>
                  <a:schemeClr val="dk2"/>
                </a:solidFill>
                <a:latin typeface="Afacad Flux"/>
                <a:ea typeface="Afacad Flux"/>
                <a:cs typeface="Afacad Flux"/>
                <a:sym typeface="Afacad Flux"/>
              </a:rPr>
              <a:t>Largest pain </a:t>
            </a:r>
            <a:r>
              <a:rPr lang="en">
                <a:solidFill>
                  <a:schemeClr val="dk2"/>
                </a:solidFill>
                <a:latin typeface="Afacad Flux"/>
                <a:ea typeface="Afacad Flux"/>
                <a:cs typeface="Afacad Flux"/>
                <a:sym typeface="Afacad Flux"/>
              </a:rPr>
              <a:t>points</a:t>
            </a:r>
            <a:r>
              <a:rPr lang="en">
                <a:solidFill>
                  <a:schemeClr val="dk2"/>
                </a:solidFill>
                <a:latin typeface="Afacad Flux"/>
                <a:ea typeface="Afacad Flux"/>
                <a:cs typeface="Afacad Flux"/>
                <a:sym typeface="Afacad Flux"/>
              </a:rPr>
              <a:t> deal with </a:t>
            </a:r>
            <a:r>
              <a:rPr b="1" lang="en">
                <a:solidFill>
                  <a:schemeClr val="dk2"/>
                </a:solidFill>
                <a:latin typeface="Afacad Flux"/>
                <a:ea typeface="Afacad Flux"/>
                <a:cs typeface="Afacad Flux"/>
                <a:sym typeface="Afacad Flux"/>
              </a:rPr>
              <a:t>accessibility over immersion</a:t>
            </a:r>
            <a:endParaRPr b="1">
              <a:solidFill>
                <a:schemeClr val="dk2"/>
              </a:solidFill>
              <a:latin typeface="Afacad Flux"/>
              <a:ea typeface="Afacad Flux"/>
              <a:cs typeface="Afacad Flux"/>
              <a:sym typeface="Afacad Flux"/>
            </a:endParaRPr>
          </a:p>
          <a:p>
            <a:pPr indent="-317500" lvl="0" marL="457200" rtl="0" algn="l">
              <a:spcBef>
                <a:spcPts val="0"/>
              </a:spcBef>
              <a:spcAft>
                <a:spcPts val="0"/>
              </a:spcAft>
              <a:buClr>
                <a:schemeClr val="dk2"/>
              </a:buClr>
              <a:buSzPts val="1400"/>
              <a:buFont typeface="Afacad Flux"/>
              <a:buChar char="-"/>
            </a:pPr>
            <a:r>
              <a:rPr lang="en">
                <a:solidFill>
                  <a:schemeClr val="dk2"/>
                </a:solidFill>
                <a:latin typeface="Afacad Flux"/>
                <a:ea typeface="Afacad Flux"/>
                <a:cs typeface="Afacad Flux"/>
                <a:sym typeface="Afacad Flux"/>
              </a:rPr>
              <a:t>Another large </a:t>
            </a:r>
            <a:r>
              <a:rPr lang="en">
                <a:solidFill>
                  <a:schemeClr val="dk2"/>
                </a:solidFill>
                <a:latin typeface="Afacad Flux"/>
                <a:ea typeface="Afacad Flux"/>
                <a:cs typeface="Afacad Flux"/>
                <a:sym typeface="Afacad Flux"/>
              </a:rPr>
              <a:t>pain point</a:t>
            </a:r>
            <a:r>
              <a:rPr lang="en">
                <a:solidFill>
                  <a:schemeClr val="dk2"/>
                </a:solidFill>
                <a:latin typeface="Afacad Flux"/>
                <a:ea typeface="Afacad Flux"/>
                <a:cs typeface="Afacad Flux"/>
                <a:sym typeface="Afacad Flux"/>
              </a:rPr>
              <a:t> is the ability to </a:t>
            </a:r>
            <a:r>
              <a:rPr b="1" lang="en">
                <a:solidFill>
                  <a:schemeClr val="dk2"/>
                </a:solidFill>
                <a:latin typeface="Afacad Flux"/>
                <a:ea typeface="Afacad Flux"/>
                <a:cs typeface="Afacad Flux"/>
                <a:sym typeface="Afacad Flux"/>
              </a:rPr>
              <a:t>add different mediums</a:t>
            </a:r>
            <a:r>
              <a:rPr lang="en">
                <a:solidFill>
                  <a:schemeClr val="dk2"/>
                </a:solidFill>
                <a:latin typeface="Afacad Flux"/>
                <a:ea typeface="Afacad Flux"/>
                <a:cs typeface="Afacad Flux"/>
                <a:sym typeface="Afacad Flux"/>
              </a:rPr>
              <a:t>–mobile phones tend better to this as it most people’s primary means for media consumption (music, social media, photo-taking)</a:t>
            </a:r>
            <a:endParaRPr>
              <a:solidFill>
                <a:schemeClr val="dk2"/>
              </a:solidFill>
              <a:latin typeface="Afacad Flux"/>
              <a:ea typeface="Afacad Flux"/>
              <a:cs typeface="Afacad Flux"/>
              <a:sym typeface="Afacad Flux"/>
            </a:endParaRPr>
          </a:p>
          <a:p>
            <a:pPr indent="-317500" lvl="0" marL="457200" rtl="0" algn="l">
              <a:spcBef>
                <a:spcPts val="0"/>
              </a:spcBef>
              <a:spcAft>
                <a:spcPts val="0"/>
              </a:spcAft>
              <a:buClr>
                <a:schemeClr val="dk2"/>
              </a:buClr>
              <a:buSzPts val="1400"/>
              <a:buFont typeface="Afacad Flux"/>
              <a:buChar char="-"/>
            </a:pPr>
            <a:r>
              <a:rPr lang="en">
                <a:solidFill>
                  <a:schemeClr val="dk2"/>
                </a:solidFill>
                <a:latin typeface="Afacad Flux"/>
                <a:ea typeface="Afacad Flux"/>
                <a:cs typeface="Afacad Flux"/>
                <a:sym typeface="Afacad Flux"/>
              </a:rPr>
              <a:t>Must be </a:t>
            </a:r>
            <a:r>
              <a:rPr b="1" lang="en">
                <a:solidFill>
                  <a:schemeClr val="dk2"/>
                </a:solidFill>
                <a:latin typeface="Afacad Flux"/>
                <a:ea typeface="Afacad Flux"/>
                <a:cs typeface="Afacad Flux"/>
                <a:sym typeface="Afacad Flux"/>
              </a:rPr>
              <a:t>intuitive</a:t>
            </a:r>
            <a:r>
              <a:rPr lang="en">
                <a:solidFill>
                  <a:schemeClr val="dk2"/>
                </a:solidFill>
                <a:latin typeface="Afacad Flux"/>
                <a:ea typeface="Afacad Flux"/>
                <a:cs typeface="Afacad Flux"/>
                <a:sym typeface="Afacad Flux"/>
              </a:rPr>
              <a:t> for the artists to quickly upload content, thus a </a:t>
            </a:r>
            <a:r>
              <a:rPr b="1" lang="en">
                <a:solidFill>
                  <a:schemeClr val="dk2"/>
                </a:solidFill>
                <a:latin typeface="Afacad Flux"/>
                <a:ea typeface="Afacad Flux"/>
                <a:cs typeface="Afacad Flux"/>
                <a:sym typeface="Afacad Flux"/>
              </a:rPr>
              <a:t>friendlier learning curve is needed</a:t>
            </a:r>
            <a:endParaRPr b="1">
              <a:solidFill>
                <a:schemeClr val="dk2"/>
              </a:solidFill>
              <a:latin typeface="Afacad Flux"/>
              <a:ea typeface="Afacad Flux"/>
              <a:cs typeface="Afacad Flux"/>
              <a:sym typeface="Afacad Flux"/>
            </a:endParaRPr>
          </a:p>
          <a:p>
            <a:pPr indent="-317500" lvl="0" marL="457200" rtl="0" algn="l">
              <a:spcBef>
                <a:spcPts val="0"/>
              </a:spcBef>
              <a:spcAft>
                <a:spcPts val="0"/>
              </a:spcAft>
              <a:buClr>
                <a:schemeClr val="dk2"/>
              </a:buClr>
              <a:buSzPts val="1400"/>
              <a:buFont typeface="Afacad Flux"/>
              <a:buChar char="-"/>
            </a:pPr>
            <a:r>
              <a:rPr lang="en">
                <a:solidFill>
                  <a:schemeClr val="dk2"/>
                </a:solidFill>
                <a:latin typeface="Afacad Flux"/>
                <a:ea typeface="Afacad Flux"/>
                <a:cs typeface="Afacad Flux"/>
                <a:sym typeface="Afacad Flux"/>
              </a:rPr>
              <a:t>Artists tend to be </a:t>
            </a:r>
            <a:r>
              <a:rPr b="1" lang="en">
                <a:solidFill>
                  <a:schemeClr val="dk2"/>
                </a:solidFill>
                <a:latin typeface="Afacad Flux"/>
                <a:ea typeface="Afacad Flux"/>
                <a:cs typeface="Afacad Flux"/>
                <a:sym typeface="Afacad Flux"/>
              </a:rPr>
              <a:t>averse to technology</a:t>
            </a:r>
            <a:r>
              <a:rPr lang="en">
                <a:solidFill>
                  <a:schemeClr val="dk2"/>
                </a:solidFill>
                <a:latin typeface="Afacad Flux"/>
                <a:ea typeface="Afacad Flux"/>
                <a:cs typeface="Afacad Flux"/>
                <a:sym typeface="Afacad Flux"/>
              </a:rPr>
              <a:t>, so an extreme solution is not appropriate for our user demographics</a:t>
            </a:r>
            <a:endParaRPr>
              <a:solidFill>
                <a:schemeClr val="dk2"/>
              </a:solidFill>
              <a:latin typeface="Afacad Flux"/>
              <a:ea typeface="Afacad Flux"/>
              <a:cs typeface="Afacad Flux"/>
              <a:sym typeface="Afacad Flux"/>
            </a:endParaRPr>
          </a:p>
        </p:txBody>
      </p:sp>
      <p:sp>
        <p:nvSpPr>
          <p:cNvPr id="532" name="Google Shape;532;p76"/>
          <p:cNvSpPr txBox="1"/>
          <p:nvPr/>
        </p:nvSpPr>
        <p:spPr>
          <a:xfrm>
            <a:off x="3058050" y="962025"/>
            <a:ext cx="30279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500">
                <a:solidFill>
                  <a:schemeClr val="lt1"/>
                </a:solidFill>
                <a:latin typeface="Afacad Flux"/>
                <a:ea typeface="Afacad Flux"/>
                <a:cs typeface="Afacad Flux"/>
                <a:sym typeface="Afacad Flux"/>
              </a:rPr>
              <a:t>Mobile App</a:t>
            </a:r>
            <a:endParaRPr b="1" sz="3500">
              <a:solidFill>
                <a:schemeClr val="lt1"/>
              </a:solidFill>
              <a:latin typeface="Afacad Flux"/>
              <a:ea typeface="Afacad Flux"/>
              <a:cs typeface="Afacad Flux"/>
              <a:sym typeface="Afacad Flux"/>
            </a:endParaRPr>
          </a:p>
        </p:txBody>
      </p:sp>
      <p:sp>
        <p:nvSpPr>
          <p:cNvPr id="533" name="Google Shape;533;p76"/>
          <p:cNvSpPr txBox="1"/>
          <p:nvPr/>
        </p:nvSpPr>
        <p:spPr>
          <a:xfrm>
            <a:off x="3058050" y="1645500"/>
            <a:ext cx="30279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000">
                <a:solidFill>
                  <a:schemeClr val="lt1"/>
                </a:solidFill>
                <a:latin typeface="Afacad Flux"/>
                <a:ea typeface="Afacad Flux"/>
                <a:cs typeface="Afacad Flux"/>
                <a:sym typeface="Afacad Flux"/>
              </a:rPr>
              <a:t>Why?</a:t>
            </a:r>
            <a:endParaRPr b="1" i="1" sz="2000">
              <a:solidFill>
                <a:schemeClr val="lt1"/>
              </a:solidFill>
              <a:latin typeface="Afacad Flux"/>
              <a:ea typeface="Afacad Flux"/>
              <a:cs typeface="Afacad Flux"/>
              <a:sym typeface="Afacad Flux"/>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7"/>
          <p:cNvSpPr txBox="1"/>
          <p:nvPr>
            <p:ph type="title"/>
          </p:nvPr>
        </p:nvSpPr>
        <p:spPr>
          <a:xfrm>
            <a:off x="420050" y="1413600"/>
            <a:ext cx="5944800" cy="775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Storyboard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8"/>
          <p:cNvSpPr/>
          <p:nvPr/>
        </p:nvSpPr>
        <p:spPr>
          <a:xfrm>
            <a:off x="1672200" y="228600"/>
            <a:ext cx="5705700" cy="499800"/>
          </a:xfrm>
          <a:prstGeom prst="flowChartAlternateProcess">
            <a:avLst/>
          </a:prstGeom>
          <a:solidFill>
            <a:srgbClr val="7657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3"/>
                </a:solidFill>
                <a:latin typeface="Afacad Flux"/>
                <a:ea typeface="Afacad Flux"/>
                <a:cs typeface="Afacad Flux"/>
                <a:sym typeface="Afacad Flux"/>
              </a:rPr>
              <a:t>StoryBoard: Simple Task </a:t>
            </a:r>
            <a:endParaRPr>
              <a:latin typeface="Afacad Flux"/>
              <a:ea typeface="Afacad Flux"/>
              <a:cs typeface="Afacad Flux"/>
              <a:sym typeface="Afacad Flux"/>
            </a:endParaRPr>
          </a:p>
        </p:txBody>
      </p:sp>
      <p:pic>
        <p:nvPicPr>
          <p:cNvPr id="544" name="Google Shape;544;p78" title="IMG_0438.PNG"/>
          <p:cNvPicPr preferRelativeResize="0"/>
          <p:nvPr/>
        </p:nvPicPr>
        <p:blipFill>
          <a:blip r:embed="rId3">
            <a:alphaModFix/>
          </a:blip>
          <a:stretch>
            <a:fillRect/>
          </a:stretch>
        </p:blipFill>
        <p:spPr>
          <a:xfrm>
            <a:off x="2705400" y="1129325"/>
            <a:ext cx="5897274" cy="3503300"/>
          </a:xfrm>
          <a:prstGeom prst="rect">
            <a:avLst/>
          </a:prstGeom>
          <a:noFill/>
          <a:ln>
            <a:noFill/>
          </a:ln>
        </p:spPr>
      </p:pic>
      <p:sp>
        <p:nvSpPr>
          <p:cNvPr id="545" name="Google Shape;545;p78"/>
          <p:cNvSpPr txBox="1"/>
          <p:nvPr/>
        </p:nvSpPr>
        <p:spPr>
          <a:xfrm>
            <a:off x="365775" y="1675175"/>
            <a:ext cx="2187300" cy="190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chemeClr val="lt1"/>
                </a:solidFill>
                <a:latin typeface="Afacad Flux"/>
                <a:ea typeface="Afacad Flux"/>
                <a:cs typeface="Afacad Flux"/>
                <a:sym typeface="Afacad Flux"/>
              </a:rPr>
              <a:t>Taking a photo of a spontaneous source of information and save it into a folder/project.</a:t>
            </a:r>
            <a:endParaRPr sz="2100">
              <a:solidFill>
                <a:schemeClr val="lt1"/>
              </a:solidFill>
              <a:latin typeface="Afacad Flux"/>
              <a:ea typeface="Afacad Flux"/>
              <a:cs typeface="Afacad Flux"/>
              <a:sym typeface="Afacad Flux"/>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9"/>
          <p:cNvSpPr/>
          <p:nvPr/>
        </p:nvSpPr>
        <p:spPr>
          <a:xfrm>
            <a:off x="1672200" y="228600"/>
            <a:ext cx="5705700" cy="499800"/>
          </a:xfrm>
          <a:prstGeom prst="flowChartAlternateProcess">
            <a:avLst/>
          </a:prstGeom>
          <a:solidFill>
            <a:srgbClr val="7657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3"/>
                </a:solidFill>
                <a:latin typeface="Afacad Flux"/>
                <a:ea typeface="Afacad Flux"/>
                <a:cs typeface="Afacad Flux"/>
                <a:sym typeface="Afacad Flux"/>
              </a:rPr>
              <a:t>StoryBoard: Moderate Task </a:t>
            </a:r>
            <a:endParaRPr>
              <a:latin typeface="Afacad Flux"/>
              <a:ea typeface="Afacad Flux"/>
              <a:cs typeface="Afacad Flux"/>
              <a:sym typeface="Afacad Flux"/>
            </a:endParaRPr>
          </a:p>
        </p:txBody>
      </p:sp>
      <p:pic>
        <p:nvPicPr>
          <p:cNvPr id="551" name="Google Shape;551;p79" title="IMG_0439.PNG"/>
          <p:cNvPicPr preferRelativeResize="0"/>
          <p:nvPr/>
        </p:nvPicPr>
        <p:blipFill>
          <a:blip r:embed="rId3">
            <a:alphaModFix/>
          </a:blip>
          <a:stretch>
            <a:fillRect/>
          </a:stretch>
        </p:blipFill>
        <p:spPr>
          <a:xfrm>
            <a:off x="4020400" y="851550"/>
            <a:ext cx="4593691" cy="4110301"/>
          </a:xfrm>
          <a:prstGeom prst="rect">
            <a:avLst/>
          </a:prstGeom>
          <a:noFill/>
          <a:ln>
            <a:noFill/>
          </a:ln>
        </p:spPr>
      </p:pic>
      <p:sp>
        <p:nvSpPr>
          <p:cNvPr id="552" name="Google Shape;552;p79"/>
          <p:cNvSpPr txBox="1"/>
          <p:nvPr/>
        </p:nvSpPr>
        <p:spPr>
          <a:xfrm>
            <a:off x="512075" y="1719075"/>
            <a:ext cx="3138300" cy="190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chemeClr val="lt1"/>
                </a:solidFill>
                <a:latin typeface="Afacad Flux"/>
                <a:ea typeface="Afacad Flux"/>
                <a:cs typeface="Afacad Flux"/>
                <a:sym typeface="Afacad Flux"/>
              </a:rPr>
              <a:t>Viewing the social feed of other people’s art and saving someone else’s piece to one of your own inspiration folders</a:t>
            </a:r>
            <a:endParaRPr sz="2100">
              <a:solidFill>
                <a:schemeClr val="lt1"/>
              </a:solidFill>
              <a:latin typeface="Afacad Flux"/>
              <a:ea typeface="Afacad Flux"/>
              <a:cs typeface="Afacad Flux"/>
              <a:sym typeface="Afacad Flux"/>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0"/>
          <p:cNvSpPr/>
          <p:nvPr/>
        </p:nvSpPr>
        <p:spPr>
          <a:xfrm>
            <a:off x="1672200" y="228600"/>
            <a:ext cx="5705700" cy="499800"/>
          </a:xfrm>
          <a:prstGeom prst="flowChartAlternateProcess">
            <a:avLst/>
          </a:prstGeom>
          <a:solidFill>
            <a:srgbClr val="7657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3"/>
                </a:solidFill>
                <a:latin typeface="Afacad Flux"/>
                <a:ea typeface="Afacad Flux"/>
                <a:cs typeface="Afacad Flux"/>
                <a:sym typeface="Afacad Flux"/>
              </a:rPr>
              <a:t>StoryBoard: Complex Task </a:t>
            </a:r>
            <a:endParaRPr>
              <a:latin typeface="Afacad Flux"/>
              <a:ea typeface="Afacad Flux"/>
              <a:cs typeface="Afacad Flux"/>
              <a:sym typeface="Afacad Flux"/>
            </a:endParaRPr>
          </a:p>
        </p:txBody>
      </p:sp>
      <p:pic>
        <p:nvPicPr>
          <p:cNvPr id="558" name="Google Shape;558;p80" title="IMG_0440.PNG"/>
          <p:cNvPicPr preferRelativeResize="0"/>
          <p:nvPr/>
        </p:nvPicPr>
        <p:blipFill>
          <a:blip r:embed="rId3">
            <a:alphaModFix/>
          </a:blip>
          <a:stretch>
            <a:fillRect/>
          </a:stretch>
        </p:blipFill>
        <p:spPr>
          <a:xfrm>
            <a:off x="3731350" y="917375"/>
            <a:ext cx="4285505" cy="4110301"/>
          </a:xfrm>
          <a:prstGeom prst="rect">
            <a:avLst/>
          </a:prstGeom>
          <a:noFill/>
          <a:ln>
            <a:noFill/>
          </a:ln>
        </p:spPr>
      </p:pic>
      <p:sp>
        <p:nvSpPr>
          <p:cNvPr id="559" name="Google Shape;559;p80"/>
          <p:cNvSpPr txBox="1"/>
          <p:nvPr/>
        </p:nvSpPr>
        <p:spPr>
          <a:xfrm>
            <a:off x="585200" y="1697150"/>
            <a:ext cx="2701200" cy="261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chemeClr val="lt1"/>
                </a:solidFill>
                <a:latin typeface="Afacad Flux"/>
                <a:ea typeface="Afacad Flux"/>
                <a:cs typeface="Afacad Flux"/>
                <a:sym typeface="Afacad Flux"/>
              </a:rPr>
              <a:t>Compiling all the different multimedia forms of inspiration (music, notes, images, people, their own work, voice recording) in one place</a:t>
            </a:r>
            <a:endParaRPr sz="2100">
              <a:solidFill>
                <a:schemeClr val="lt1"/>
              </a:solidFill>
              <a:latin typeface="Afacad Flux"/>
              <a:ea typeface="Afacad Flux"/>
              <a:cs typeface="Afacad Flux"/>
              <a:sym typeface="Afacad Flux"/>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1"/>
          <p:cNvSpPr txBox="1"/>
          <p:nvPr>
            <p:ph type="title"/>
          </p:nvPr>
        </p:nvSpPr>
        <p:spPr>
          <a:xfrm>
            <a:off x="420050" y="1413600"/>
            <a:ext cx="5944800" cy="1551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Low-Fidelity Prototype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2"/>
          <p:cNvSpPr txBox="1"/>
          <p:nvPr>
            <p:ph type="title"/>
          </p:nvPr>
        </p:nvSpPr>
        <p:spPr>
          <a:xfrm>
            <a:off x="269650" y="295475"/>
            <a:ext cx="8261700" cy="4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4000"/>
              <a:t>Key </a:t>
            </a:r>
            <a:r>
              <a:rPr b="0" lang="en" sz="4000"/>
              <a:t>components</a:t>
            </a:r>
            <a:r>
              <a:rPr b="0" lang="en" sz="4000"/>
              <a:t> of Snyder’s Method</a:t>
            </a:r>
            <a:endParaRPr b="0" sz="4000">
              <a:latin typeface="Afacad Flux"/>
              <a:ea typeface="Afacad Flux"/>
              <a:cs typeface="Afacad Flux"/>
              <a:sym typeface="Afacad Flux"/>
            </a:endParaRPr>
          </a:p>
        </p:txBody>
      </p:sp>
      <p:sp>
        <p:nvSpPr>
          <p:cNvPr id="570" name="Google Shape;570;p82"/>
          <p:cNvSpPr/>
          <p:nvPr/>
        </p:nvSpPr>
        <p:spPr>
          <a:xfrm>
            <a:off x="260775" y="1264500"/>
            <a:ext cx="2086500" cy="3514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571" name="Google Shape;571;p82"/>
          <p:cNvSpPr/>
          <p:nvPr/>
        </p:nvSpPr>
        <p:spPr>
          <a:xfrm>
            <a:off x="2439425" y="1264500"/>
            <a:ext cx="2086500" cy="35145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572" name="Google Shape;572;p82"/>
          <p:cNvSpPr/>
          <p:nvPr/>
        </p:nvSpPr>
        <p:spPr>
          <a:xfrm>
            <a:off x="4618075" y="1264500"/>
            <a:ext cx="2086500" cy="351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573" name="Google Shape;573;p82"/>
          <p:cNvSpPr/>
          <p:nvPr/>
        </p:nvSpPr>
        <p:spPr>
          <a:xfrm>
            <a:off x="6796725" y="1264500"/>
            <a:ext cx="2086500" cy="3514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574" name="Google Shape;574;p82"/>
          <p:cNvSpPr txBox="1"/>
          <p:nvPr/>
        </p:nvSpPr>
        <p:spPr>
          <a:xfrm>
            <a:off x="455325" y="1440775"/>
            <a:ext cx="1697400" cy="255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700">
                <a:solidFill>
                  <a:schemeClr val="dk2"/>
                </a:solidFill>
                <a:latin typeface="Afacad Flux"/>
                <a:ea typeface="Afacad Flux"/>
                <a:cs typeface="Afacad Flux"/>
                <a:sym typeface="Afacad Flux"/>
              </a:rPr>
              <a:t>Roles in the test</a:t>
            </a:r>
            <a:endParaRPr b="1" sz="1700">
              <a:solidFill>
                <a:schemeClr val="dk2"/>
              </a:solidFill>
              <a:latin typeface="Afacad Flux"/>
              <a:ea typeface="Afacad Flux"/>
              <a:cs typeface="Afacad Flux"/>
              <a:sym typeface="Afacad Flux"/>
            </a:endParaRPr>
          </a:p>
          <a:p>
            <a:pPr indent="0" lvl="0" marL="0" rtl="0" algn="ctr">
              <a:lnSpc>
                <a:spcPct val="115000"/>
              </a:lnSpc>
              <a:spcBef>
                <a:spcPts val="0"/>
              </a:spcBef>
              <a:spcAft>
                <a:spcPts val="0"/>
              </a:spcAft>
              <a:buNone/>
            </a:pPr>
            <a:r>
              <a:rPr lang="en" sz="1700">
                <a:solidFill>
                  <a:schemeClr val="dk2"/>
                </a:solidFill>
                <a:latin typeface="Afacad Flux"/>
                <a:ea typeface="Afacad Flux"/>
                <a:cs typeface="Afacad Flux"/>
                <a:sym typeface="Afacad Flux"/>
              </a:rPr>
              <a:t>During the paper prototype usability test, the facilitator, computer, and note-taker roles were assigned. </a:t>
            </a:r>
            <a:endParaRPr b="1" sz="1800">
              <a:solidFill>
                <a:schemeClr val="dk2"/>
              </a:solidFill>
              <a:latin typeface="Afacad Flux"/>
              <a:ea typeface="Afacad Flux"/>
              <a:cs typeface="Afacad Flux"/>
              <a:sym typeface="Afacad Flux"/>
            </a:endParaRPr>
          </a:p>
        </p:txBody>
      </p:sp>
      <p:sp>
        <p:nvSpPr>
          <p:cNvPr id="575" name="Google Shape;575;p82"/>
          <p:cNvSpPr txBox="1"/>
          <p:nvPr/>
        </p:nvSpPr>
        <p:spPr>
          <a:xfrm>
            <a:off x="2621975" y="1377900"/>
            <a:ext cx="1721400" cy="3287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700">
                <a:solidFill>
                  <a:schemeClr val="dk2"/>
                </a:solidFill>
                <a:latin typeface="Afacad Flux"/>
                <a:ea typeface="Afacad Flux"/>
                <a:cs typeface="Afacad Flux"/>
                <a:sym typeface="Afacad Flux"/>
              </a:rPr>
              <a:t>Prototype materials</a:t>
            </a:r>
            <a:endParaRPr b="1" sz="1700">
              <a:solidFill>
                <a:schemeClr val="dk2"/>
              </a:solidFill>
              <a:latin typeface="Afacad Flux"/>
              <a:ea typeface="Afacad Flux"/>
              <a:cs typeface="Afacad Flux"/>
              <a:sym typeface="Afacad Flux"/>
            </a:endParaRPr>
          </a:p>
          <a:p>
            <a:pPr indent="0" lvl="0" marL="0" rtl="0" algn="ctr">
              <a:lnSpc>
                <a:spcPct val="115000"/>
              </a:lnSpc>
              <a:spcBef>
                <a:spcPts val="0"/>
              </a:spcBef>
              <a:spcAft>
                <a:spcPts val="0"/>
              </a:spcAft>
              <a:buNone/>
            </a:pPr>
            <a:r>
              <a:rPr lang="en" sz="1300">
                <a:solidFill>
                  <a:schemeClr val="dk2"/>
                </a:solidFill>
                <a:latin typeface="Afacad Flux"/>
                <a:ea typeface="Afacad Flux"/>
                <a:cs typeface="Afacad Flux"/>
                <a:sym typeface="Afacad Flux"/>
              </a:rPr>
              <a:t>Prototype was handmade (paper)  and had cutouts to display pop-ups &amp; menus. We drew the user’s inspirations on the spot and  adapted during the session (e.g. they wanted to add a quick note within the board).</a:t>
            </a:r>
            <a:endParaRPr b="1">
              <a:solidFill>
                <a:schemeClr val="dk2"/>
              </a:solidFill>
              <a:latin typeface="Afacad Flux"/>
              <a:ea typeface="Afacad Flux"/>
              <a:cs typeface="Afacad Flux"/>
              <a:sym typeface="Afacad Flux"/>
            </a:endParaRPr>
          </a:p>
        </p:txBody>
      </p:sp>
      <p:sp>
        <p:nvSpPr>
          <p:cNvPr id="576" name="Google Shape;576;p82"/>
          <p:cNvSpPr txBox="1"/>
          <p:nvPr/>
        </p:nvSpPr>
        <p:spPr>
          <a:xfrm>
            <a:off x="4800625" y="1440775"/>
            <a:ext cx="1721400" cy="2840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700">
                <a:solidFill>
                  <a:schemeClr val="dk2"/>
                </a:solidFill>
                <a:latin typeface="Afacad Flux"/>
                <a:ea typeface="Afacad Flux"/>
                <a:cs typeface="Afacad Flux"/>
                <a:sym typeface="Afacad Flux"/>
              </a:rPr>
              <a:t>Testing procedure</a:t>
            </a:r>
            <a:endParaRPr b="1" sz="1700">
              <a:solidFill>
                <a:schemeClr val="dk2"/>
              </a:solidFill>
              <a:latin typeface="Afacad Flux"/>
              <a:ea typeface="Afacad Flux"/>
              <a:cs typeface="Afacad Flux"/>
              <a:sym typeface="Afacad Flux"/>
            </a:endParaRPr>
          </a:p>
          <a:p>
            <a:pPr indent="0" lvl="0" marL="0" rtl="0" algn="ctr">
              <a:lnSpc>
                <a:spcPct val="115000"/>
              </a:lnSpc>
              <a:spcBef>
                <a:spcPts val="0"/>
              </a:spcBef>
              <a:spcAft>
                <a:spcPts val="0"/>
              </a:spcAft>
              <a:buNone/>
            </a:pPr>
            <a:r>
              <a:rPr lang="en" sz="1500">
                <a:solidFill>
                  <a:schemeClr val="dk2"/>
                </a:solidFill>
                <a:latin typeface="Afacad Flux"/>
                <a:ea typeface="Afacad Flux"/>
                <a:cs typeface="Afacad Flux"/>
                <a:sym typeface="Afacad Flux"/>
              </a:rPr>
              <a:t>We prepared an example scenario (with our three tasks) and </a:t>
            </a:r>
            <a:r>
              <a:rPr lang="en" sz="1500">
                <a:solidFill>
                  <a:schemeClr val="dk2"/>
                </a:solidFill>
                <a:latin typeface="Afacad Flux"/>
                <a:ea typeface="Afacad Flux"/>
                <a:cs typeface="Afacad Flux"/>
                <a:sym typeface="Afacad Flux"/>
              </a:rPr>
              <a:t>debriefed and discussed with the user to gain a better understanding of their experience </a:t>
            </a:r>
            <a:endParaRPr sz="1500">
              <a:solidFill>
                <a:schemeClr val="dk2"/>
              </a:solidFill>
              <a:latin typeface="Afacad Flux"/>
              <a:ea typeface="Afacad Flux"/>
              <a:cs typeface="Afacad Flux"/>
              <a:sym typeface="Afacad Flux"/>
            </a:endParaRPr>
          </a:p>
        </p:txBody>
      </p:sp>
      <p:sp>
        <p:nvSpPr>
          <p:cNvPr id="577" name="Google Shape;577;p82"/>
          <p:cNvSpPr txBox="1"/>
          <p:nvPr/>
        </p:nvSpPr>
        <p:spPr>
          <a:xfrm>
            <a:off x="6979275" y="1440775"/>
            <a:ext cx="1721400" cy="2575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700">
                <a:solidFill>
                  <a:schemeClr val="dk2"/>
                </a:solidFill>
                <a:latin typeface="Afacad Flux"/>
                <a:ea typeface="Afacad Flux"/>
                <a:cs typeface="Afacad Flux"/>
                <a:sym typeface="Afacad Flux"/>
              </a:rPr>
              <a:t>Data gathered </a:t>
            </a:r>
            <a:endParaRPr b="1" sz="1700">
              <a:solidFill>
                <a:schemeClr val="dk2"/>
              </a:solidFill>
              <a:latin typeface="Afacad Flux"/>
              <a:ea typeface="Afacad Flux"/>
              <a:cs typeface="Afacad Flux"/>
              <a:sym typeface="Afacad Flux"/>
            </a:endParaRPr>
          </a:p>
          <a:p>
            <a:pPr indent="0" lvl="0" marL="0" rtl="0" algn="ctr">
              <a:lnSpc>
                <a:spcPct val="115000"/>
              </a:lnSpc>
              <a:spcBef>
                <a:spcPts val="0"/>
              </a:spcBef>
              <a:spcAft>
                <a:spcPts val="0"/>
              </a:spcAft>
              <a:buNone/>
            </a:pPr>
            <a:r>
              <a:rPr lang="en" sz="1500">
                <a:solidFill>
                  <a:schemeClr val="dk2"/>
                </a:solidFill>
                <a:latin typeface="Afacad Flux"/>
                <a:ea typeface="Afacad Flux"/>
                <a:cs typeface="Afacad Flux"/>
                <a:sym typeface="Afacad Flux"/>
              </a:rPr>
              <a:t>We gathered:</a:t>
            </a:r>
            <a:endParaRPr sz="1500">
              <a:solidFill>
                <a:schemeClr val="dk2"/>
              </a:solidFill>
              <a:latin typeface="Afacad Flux"/>
              <a:ea typeface="Afacad Flux"/>
              <a:cs typeface="Afacad Flux"/>
              <a:sym typeface="Afacad Flux"/>
            </a:endParaRPr>
          </a:p>
          <a:p>
            <a:pPr indent="0" lvl="0" marL="0" rtl="0" algn="l">
              <a:lnSpc>
                <a:spcPct val="115000"/>
              </a:lnSpc>
              <a:spcBef>
                <a:spcPts val="0"/>
              </a:spcBef>
              <a:spcAft>
                <a:spcPts val="0"/>
              </a:spcAft>
              <a:buNone/>
            </a:pPr>
            <a:r>
              <a:rPr lang="en" sz="1500">
                <a:solidFill>
                  <a:schemeClr val="dk2"/>
                </a:solidFill>
                <a:latin typeface="Afacad Flux"/>
                <a:ea typeface="Afacad Flux"/>
                <a:cs typeface="Afacad Flux"/>
                <a:sym typeface="Afacad Flux"/>
              </a:rPr>
              <a:t>- </a:t>
            </a:r>
            <a:r>
              <a:rPr lang="en" sz="1500">
                <a:solidFill>
                  <a:schemeClr val="dk2"/>
                </a:solidFill>
                <a:latin typeface="Afacad Flux"/>
                <a:ea typeface="Afacad Flux"/>
                <a:cs typeface="Afacad Flux"/>
                <a:sym typeface="Afacad Flux"/>
              </a:rPr>
              <a:t>Quantitative (error counts &amp; succession rates) </a:t>
            </a:r>
            <a:endParaRPr sz="1500">
              <a:solidFill>
                <a:schemeClr val="dk2"/>
              </a:solidFill>
              <a:latin typeface="Afacad Flux"/>
              <a:ea typeface="Afacad Flux"/>
              <a:cs typeface="Afacad Flux"/>
              <a:sym typeface="Afacad Flux"/>
            </a:endParaRPr>
          </a:p>
          <a:p>
            <a:pPr indent="0" lvl="0" marL="0" rtl="0" algn="l">
              <a:lnSpc>
                <a:spcPct val="115000"/>
              </a:lnSpc>
              <a:spcBef>
                <a:spcPts val="0"/>
              </a:spcBef>
              <a:spcAft>
                <a:spcPts val="0"/>
              </a:spcAft>
              <a:buNone/>
            </a:pPr>
            <a:r>
              <a:rPr lang="en" sz="1500">
                <a:solidFill>
                  <a:schemeClr val="dk2"/>
                </a:solidFill>
                <a:latin typeface="Afacad Flux"/>
                <a:ea typeface="Afacad Flux"/>
                <a:cs typeface="Afacad Flux"/>
                <a:sym typeface="Afacad Flux"/>
              </a:rPr>
              <a:t>- Qualitative (user confusion  &amp; comments </a:t>
            </a:r>
            <a:endParaRPr sz="1500">
              <a:solidFill>
                <a:schemeClr val="dk2"/>
              </a:solidFill>
              <a:latin typeface="Afacad Flux"/>
              <a:ea typeface="Afacad Flux"/>
              <a:cs typeface="Afacad Flux"/>
              <a:sym typeface="Afacad Flux"/>
            </a:endParaRPr>
          </a:p>
          <a:p>
            <a:pPr indent="0" lvl="0" marL="0" rtl="0" algn="l">
              <a:lnSpc>
                <a:spcPct val="115000"/>
              </a:lnSpc>
              <a:spcBef>
                <a:spcPts val="0"/>
              </a:spcBef>
              <a:spcAft>
                <a:spcPts val="0"/>
              </a:spcAft>
              <a:buNone/>
            </a:pPr>
            <a:r>
              <a:rPr lang="en" sz="1500">
                <a:solidFill>
                  <a:schemeClr val="dk2"/>
                </a:solidFill>
                <a:latin typeface="Afacad Flux"/>
                <a:ea typeface="Afacad Flux"/>
                <a:cs typeface="Afacad Flux"/>
                <a:sym typeface="Afacad Flux"/>
              </a:rPr>
              <a:t>- Usability insights </a:t>
            </a:r>
            <a:endParaRPr sz="1500">
              <a:solidFill>
                <a:schemeClr val="dk2"/>
              </a:solidFill>
              <a:latin typeface="Afacad Flux"/>
              <a:ea typeface="Afacad Flux"/>
              <a:cs typeface="Afacad Flux"/>
              <a:sym typeface="Afacad Flux"/>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6"/>
          <p:cNvSpPr txBox="1"/>
          <p:nvPr/>
        </p:nvSpPr>
        <p:spPr>
          <a:xfrm>
            <a:off x="2240250" y="3073551"/>
            <a:ext cx="4663500" cy="611700"/>
          </a:xfrm>
          <a:prstGeom prst="rect">
            <a:avLst/>
          </a:prstGeom>
          <a:noFill/>
          <a:ln>
            <a:noFill/>
          </a:ln>
        </p:spPr>
        <p:txBody>
          <a:bodyPr anchorCtr="0" anchor="t" bIns="98200" lIns="98200" spcFirstLastPara="1" rIns="98200" wrap="square" tIns="98200">
            <a:spAutoFit/>
          </a:bodyPr>
          <a:lstStyle/>
          <a:p>
            <a:pPr indent="0" lvl="0" marL="0" rtl="0" algn="ctr">
              <a:spcBef>
                <a:spcPts val="0"/>
              </a:spcBef>
              <a:spcAft>
                <a:spcPts val="0"/>
              </a:spcAft>
              <a:buNone/>
            </a:pPr>
            <a:r>
              <a:rPr b="1" lang="en" sz="2685">
                <a:solidFill>
                  <a:schemeClr val="lt1"/>
                </a:solidFill>
                <a:latin typeface="Afacad Flux"/>
                <a:ea typeface="Afacad Flux"/>
                <a:cs typeface="Afacad Flux"/>
                <a:sym typeface="Afacad Flux"/>
              </a:rPr>
              <a:t>“Spark your creativity.”</a:t>
            </a:r>
            <a:endParaRPr b="1" sz="2685">
              <a:solidFill>
                <a:schemeClr val="lt1"/>
              </a:solidFill>
              <a:latin typeface="Afacad Flux"/>
              <a:ea typeface="Afacad Flux"/>
              <a:cs typeface="Afacad Flux"/>
              <a:sym typeface="Afacad Flux"/>
            </a:endParaRPr>
          </a:p>
        </p:txBody>
      </p:sp>
      <p:pic>
        <p:nvPicPr>
          <p:cNvPr id="365" name="Google Shape;365;p56"/>
          <p:cNvPicPr preferRelativeResize="0"/>
          <p:nvPr/>
        </p:nvPicPr>
        <p:blipFill>
          <a:blip r:embed="rId3">
            <a:alphaModFix/>
          </a:blip>
          <a:stretch>
            <a:fillRect/>
          </a:stretch>
        </p:blipFill>
        <p:spPr>
          <a:xfrm>
            <a:off x="2637086" y="1458249"/>
            <a:ext cx="3769078" cy="171614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3"/>
          <p:cNvSpPr txBox="1"/>
          <p:nvPr>
            <p:ph type="title"/>
          </p:nvPr>
        </p:nvSpPr>
        <p:spPr>
          <a:xfrm>
            <a:off x="269650" y="295475"/>
            <a:ext cx="8261700" cy="4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4000"/>
              <a:t>Our Low-Fi Prototype</a:t>
            </a:r>
            <a:endParaRPr b="0" sz="4000">
              <a:latin typeface="Afacad Flux"/>
              <a:ea typeface="Afacad Flux"/>
              <a:cs typeface="Afacad Flux"/>
              <a:sym typeface="Afacad Flux"/>
            </a:endParaRPr>
          </a:p>
        </p:txBody>
      </p:sp>
      <p:pic>
        <p:nvPicPr>
          <p:cNvPr id="583" name="Google Shape;583;p83"/>
          <p:cNvPicPr preferRelativeResize="0"/>
          <p:nvPr/>
        </p:nvPicPr>
        <p:blipFill>
          <a:blip r:embed="rId3">
            <a:alphaModFix/>
          </a:blip>
          <a:stretch>
            <a:fillRect/>
          </a:stretch>
        </p:blipFill>
        <p:spPr>
          <a:xfrm rot="-5400000">
            <a:off x="1126275" y="566400"/>
            <a:ext cx="3586850" cy="4929800"/>
          </a:xfrm>
          <a:prstGeom prst="rect">
            <a:avLst/>
          </a:prstGeom>
          <a:noFill/>
          <a:ln>
            <a:noFill/>
          </a:ln>
        </p:spPr>
      </p:pic>
      <p:sp>
        <p:nvSpPr>
          <p:cNvPr id="584" name="Google Shape;584;p83"/>
          <p:cNvSpPr txBox="1"/>
          <p:nvPr/>
        </p:nvSpPr>
        <p:spPr>
          <a:xfrm>
            <a:off x="5678225" y="1363175"/>
            <a:ext cx="2936400" cy="31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facad Flux"/>
                <a:ea typeface="Afacad Flux"/>
                <a:cs typeface="Afacad Flux"/>
                <a:sym typeface="Afacad Flux"/>
              </a:rPr>
              <a:t>Takeaways from Snyder:</a:t>
            </a:r>
            <a:endParaRPr>
              <a:solidFill>
                <a:schemeClr val="lt1"/>
              </a:solidFill>
              <a:latin typeface="Afacad Flux"/>
              <a:ea typeface="Afacad Flux"/>
              <a:cs typeface="Afacad Flux"/>
              <a:sym typeface="Afacad Flux"/>
            </a:endParaRPr>
          </a:p>
          <a:p>
            <a:pPr indent="-317500" lvl="0" marL="457200" rtl="0" algn="l">
              <a:spcBef>
                <a:spcPts val="0"/>
              </a:spcBef>
              <a:spcAft>
                <a:spcPts val="0"/>
              </a:spcAft>
              <a:buClr>
                <a:schemeClr val="lt1"/>
              </a:buClr>
              <a:buSzPts val="1400"/>
              <a:buFont typeface="Afacad Flux"/>
              <a:buChar char="-"/>
            </a:pPr>
            <a:r>
              <a:rPr b="1" lang="en">
                <a:solidFill>
                  <a:schemeClr val="lt1"/>
                </a:solidFill>
                <a:latin typeface="Afacad Flux"/>
                <a:ea typeface="Afacad Flux"/>
                <a:cs typeface="Afacad Flux"/>
                <a:sym typeface="Afacad Flux"/>
              </a:rPr>
              <a:t>Buttons and checkboxes</a:t>
            </a:r>
            <a:r>
              <a:rPr lang="en">
                <a:solidFill>
                  <a:schemeClr val="lt1"/>
                </a:solidFill>
                <a:latin typeface="Afacad Flux"/>
                <a:ea typeface="Afacad Flux"/>
                <a:cs typeface="Afacad Flux"/>
                <a:sym typeface="Afacad Flux"/>
              </a:rPr>
              <a:t> to represent the user’s selection and options</a:t>
            </a:r>
            <a:endParaRPr>
              <a:solidFill>
                <a:schemeClr val="lt1"/>
              </a:solidFill>
              <a:latin typeface="Afacad Flux"/>
              <a:ea typeface="Afacad Flux"/>
              <a:cs typeface="Afacad Flux"/>
              <a:sym typeface="Afacad Flux"/>
            </a:endParaRPr>
          </a:p>
          <a:p>
            <a:pPr indent="-317500" lvl="0" marL="457200" rtl="0" algn="l">
              <a:spcBef>
                <a:spcPts val="0"/>
              </a:spcBef>
              <a:spcAft>
                <a:spcPts val="0"/>
              </a:spcAft>
              <a:buClr>
                <a:schemeClr val="lt1"/>
              </a:buClr>
              <a:buSzPts val="1400"/>
              <a:buFont typeface="Afacad Flux"/>
              <a:buChar char="-"/>
            </a:pPr>
            <a:r>
              <a:rPr b="1" lang="en">
                <a:solidFill>
                  <a:schemeClr val="lt1"/>
                </a:solidFill>
                <a:latin typeface="Afacad Flux"/>
                <a:ea typeface="Afacad Flux"/>
                <a:cs typeface="Afacad Flux"/>
                <a:sym typeface="Afacad Flux"/>
              </a:rPr>
              <a:t>Text fields</a:t>
            </a:r>
            <a:r>
              <a:rPr lang="en">
                <a:solidFill>
                  <a:schemeClr val="lt1"/>
                </a:solidFill>
                <a:latin typeface="Afacad Flux"/>
                <a:ea typeface="Afacad Flux"/>
                <a:cs typeface="Afacad Flux"/>
                <a:sym typeface="Afacad Flux"/>
              </a:rPr>
              <a:t> where users can input their own words</a:t>
            </a:r>
            <a:endParaRPr>
              <a:solidFill>
                <a:schemeClr val="lt1"/>
              </a:solidFill>
              <a:latin typeface="Afacad Flux"/>
              <a:ea typeface="Afacad Flux"/>
              <a:cs typeface="Afacad Flux"/>
              <a:sym typeface="Afacad Flux"/>
            </a:endParaRPr>
          </a:p>
          <a:p>
            <a:pPr indent="-317500" lvl="0" marL="457200" rtl="0" algn="l">
              <a:spcBef>
                <a:spcPts val="0"/>
              </a:spcBef>
              <a:spcAft>
                <a:spcPts val="0"/>
              </a:spcAft>
              <a:buClr>
                <a:schemeClr val="lt1"/>
              </a:buClr>
              <a:buSzPts val="1400"/>
              <a:buFont typeface="Afacad Flux"/>
              <a:buChar char="-"/>
            </a:pPr>
            <a:r>
              <a:rPr b="1" lang="en">
                <a:solidFill>
                  <a:schemeClr val="lt1"/>
                </a:solidFill>
                <a:latin typeface="Afacad Flux"/>
                <a:ea typeface="Afacad Flux"/>
                <a:cs typeface="Afacad Flux"/>
                <a:sym typeface="Afacad Flux"/>
              </a:rPr>
              <a:t>Drop-down lists</a:t>
            </a:r>
            <a:r>
              <a:rPr lang="en">
                <a:solidFill>
                  <a:schemeClr val="lt1"/>
                </a:solidFill>
                <a:latin typeface="Afacad Flux"/>
                <a:ea typeface="Afacad Flux"/>
                <a:cs typeface="Afacad Flux"/>
                <a:sym typeface="Afacad Flux"/>
              </a:rPr>
              <a:t> to reveal more information</a:t>
            </a:r>
            <a:endParaRPr>
              <a:solidFill>
                <a:schemeClr val="lt1"/>
              </a:solidFill>
              <a:latin typeface="Afacad Flux"/>
              <a:ea typeface="Afacad Flux"/>
              <a:cs typeface="Afacad Flux"/>
              <a:sym typeface="Afacad Flux"/>
            </a:endParaRPr>
          </a:p>
          <a:p>
            <a:pPr indent="-317500" lvl="0" marL="457200" rtl="0" algn="l">
              <a:spcBef>
                <a:spcPts val="0"/>
              </a:spcBef>
              <a:spcAft>
                <a:spcPts val="0"/>
              </a:spcAft>
              <a:buClr>
                <a:schemeClr val="lt1"/>
              </a:buClr>
              <a:buSzPts val="1400"/>
              <a:buFont typeface="Afacad Flux"/>
              <a:buChar char="-"/>
            </a:pPr>
            <a:r>
              <a:rPr b="1" lang="en">
                <a:solidFill>
                  <a:schemeClr val="lt1"/>
                </a:solidFill>
                <a:latin typeface="Afacad Flux"/>
                <a:ea typeface="Afacad Flux"/>
                <a:cs typeface="Afacad Flux"/>
                <a:sym typeface="Afacad Flux"/>
              </a:rPr>
              <a:t>Software background</a:t>
            </a:r>
            <a:endParaRPr b="1">
              <a:solidFill>
                <a:schemeClr val="lt1"/>
              </a:solidFill>
              <a:latin typeface="Afacad Flux"/>
              <a:ea typeface="Afacad Flux"/>
              <a:cs typeface="Afacad Flux"/>
              <a:sym typeface="Afacad Flux"/>
            </a:endParaRPr>
          </a:p>
          <a:p>
            <a:pPr indent="-317500" lvl="0" marL="457200" rtl="0" algn="l">
              <a:spcBef>
                <a:spcPts val="0"/>
              </a:spcBef>
              <a:spcAft>
                <a:spcPts val="0"/>
              </a:spcAft>
              <a:buClr>
                <a:schemeClr val="lt1"/>
              </a:buClr>
              <a:buSzPts val="1400"/>
              <a:buFont typeface="Afacad Flux"/>
              <a:buChar char="-"/>
            </a:pPr>
            <a:r>
              <a:rPr b="1" lang="en">
                <a:solidFill>
                  <a:schemeClr val="lt1"/>
                </a:solidFill>
                <a:latin typeface="Afacad Flux"/>
                <a:ea typeface="Afacad Flux"/>
                <a:cs typeface="Afacad Flux"/>
                <a:sym typeface="Afacad Flux"/>
              </a:rPr>
              <a:t>Blowing up small-screen interfaces</a:t>
            </a:r>
            <a:endParaRPr b="1">
              <a:solidFill>
                <a:schemeClr val="lt1"/>
              </a:solidFill>
              <a:latin typeface="Afacad Flux"/>
              <a:ea typeface="Afacad Flux"/>
              <a:cs typeface="Afacad Flux"/>
              <a:sym typeface="Afacad Flux"/>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4"/>
          <p:cNvSpPr txBox="1"/>
          <p:nvPr>
            <p:ph type="title"/>
          </p:nvPr>
        </p:nvSpPr>
        <p:spPr>
          <a:xfrm>
            <a:off x="406825" y="731700"/>
            <a:ext cx="5944800" cy="2327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Testing Procedure</a:t>
            </a:r>
            <a:endParaRPr/>
          </a:p>
          <a:p>
            <a:pPr indent="0" lvl="0" marL="0" rtl="0" algn="l">
              <a:spcBef>
                <a:spcPts val="0"/>
              </a:spcBef>
              <a:spcAft>
                <a:spcPts val="0"/>
              </a:spcAft>
              <a:buNone/>
            </a:pPr>
            <a:r>
              <a:rPr lang="en"/>
              <a:t>Setup</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5"/>
          <p:cNvSpPr/>
          <p:nvPr/>
        </p:nvSpPr>
        <p:spPr>
          <a:xfrm>
            <a:off x="4525050" y="909325"/>
            <a:ext cx="4249500" cy="332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Afacad Flux"/>
                <a:ea typeface="Afacad Flux"/>
                <a:cs typeface="Afacad Flux"/>
                <a:sym typeface="Afacad Flux"/>
              </a:rPr>
              <a:t>We created a paper prototype and manually responded to user actions. These paper prototypes were then laid out on a table in front of our participants as we consulted our script</a:t>
            </a:r>
            <a:endParaRPr sz="2000">
              <a:solidFill>
                <a:schemeClr val="dk2"/>
              </a:solidFill>
              <a:latin typeface="Afacad Flux"/>
              <a:ea typeface="Afacad Flux"/>
              <a:cs typeface="Afacad Flux"/>
              <a:sym typeface="Afacad Flux"/>
            </a:endParaRPr>
          </a:p>
        </p:txBody>
      </p:sp>
      <p:sp>
        <p:nvSpPr>
          <p:cNvPr id="595" name="Google Shape;595;p85"/>
          <p:cNvSpPr txBox="1"/>
          <p:nvPr>
            <p:ph type="title"/>
          </p:nvPr>
        </p:nvSpPr>
        <p:spPr>
          <a:xfrm>
            <a:off x="307200" y="1636175"/>
            <a:ext cx="4045200" cy="14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0" lang="en" sz="4000"/>
              <a:t>ENVIRONMENT &amp; APPARATUS</a:t>
            </a:r>
            <a:endParaRPr sz="7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6"/>
          <p:cNvSpPr/>
          <p:nvPr/>
        </p:nvSpPr>
        <p:spPr>
          <a:xfrm>
            <a:off x="166088" y="1493700"/>
            <a:ext cx="2089800" cy="2002500"/>
          </a:xfrm>
          <a:prstGeom prst="roundRect">
            <a:avLst>
              <a:gd fmla="val 8127" name="adj"/>
            </a:avLst>
          </a:prstGeom>
          <a:noFill/>
          <a:ln cap="flat" cmpd="sng" w="9525">
            <a:solidFill>
              <a:schemeClr val="l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15000"/>
              </a:lnSpc>
              <a:spcBef>
                <a:spcPts val="0"/>
              </a:spcBef>
              <a:spcAft>
                <a:spcPts val="1000"/>
              </a:spcAft>
              <a:buNone/>
            </a:pPr>
            <a:r>
              <a:t/>
            </a:r>
            <a:endParaRPr sz="1000">
              <a:solidFill>
                <a:schemeClr val="lt1"/>
              </a:solidFill>
              <a:latin typeface="Afacad Flux Medium"/>
              <a:ea typeface="Afacad Flux Medium"/>
              <a:cs typeface="Afacad Flux Medium"/>
              <a:sym typeface="Afacad Flux Medium"/>
            </a:endParaRPr>
          </a:p>
        </p:txBody>
      </p:sp>
      <p:sp>
        <p:nvSpPr>
          <p:cNvPr id="601" name="Google Shape;601;p86"/>
          <p:cNvSpPr/>
          <p:nvPr/>
        </p:nvSpPr>
        <p:spPr>
          <a:xfrm>
            <a:off x="377863" y="2674875"/>
            <a:ext cx="570600" cy="264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602" name="Google Shape;602;p86"/>
          <p:cNvSpPr txBox="1"/>
          <p:nvPr>
            <p:ph type="title"/>
          </p:nvPr>
        </p:nvSpPr>
        <p:spPr>
          <a:xfrm>
            <a:off x="137148" y="228600"/>
            <a:ext cx="5292600" cy="12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eam member roles</a:t>
            </a:r>
            <a:endParaRPr/>
          </a:p>
        </p:txBody>
      </p:sp>
      <p:sp>
        <p:nvSpPr>
          <p:cNvPr id="603" name="Google Shape;603;p86"/>
          <p:cNvSpPr txBox="1"/>
          <p:nvPr>
            <p:ph idx="2" type="title"/>
          </p:nvPr>
        </p:nvSpPr>
        <p:spPr>
          <a:xfrm>
            <a:off x="499813" y="2687325"/>
            <a:ext cx="326700" cy="2391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Elijah</a:t>
            </a:r>
            <a:endParaRPr sz="1100"/>
          </a:p>
        </p:txBody>
      </p:sp>
      <p:pic>
        <p:nvPicPr>
          <p:cNvPr id="604" name="Google Shape;604;p86" title="IMG_7778.JPG"/>
          <p:cNvPicPr preferRelativeResize="0"/>
          <p:nvPr/>
        </p:nvPicPr>
        <p:blipFill rotWithShape="1">
          <a:blip r:embed="rId3">
            <a:alphaModFix/>
          </a:blip>
          <a:srcRect b="0" l="21534" r="21540" t="24098"/>
          <a:stretch/>
        </p:blipFill>
        <p:spPr>
          <a:xfrm>
            <a:off x="377862" y="1752599"/>
            <a:ext cx="819000" cy="819300"/>
          </a:xfrm>
          <a:prstGeom prst="roundRect">
            <a:avLst>
              <a:gd fmla="val 16667" name="adj"/>
            </a:avLst>
          </a:prstGeom>
          <a:noFill/>
          <a:ln>
            <a:noFill/>
          </a:ln>
        </p:spPr>
      </p:pic>
      <p:sp>
        <p:nvSpPr>
          <p:cNvPr id="605" name="Google Shape;605;p86"/>
          <p:cNvSpPr/>
          <p:nvPr/>
        </p:nvSpPr>
        <p:spPr>
          <a:xfrm>
            <a:off x="377870" y="3041850"/>
            <a:ext cx="819000" cy="264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606" name="Google Shape;606;p86"/>
          <p:cNvSpPr txBox="1"/>
          <p:nvPr>
            <p:ph idx="3" type="title"/>
          </p:nvPr>
        </p:nvSpPr>
        <p:spPr>
          <a:xfrm>
            <a:off x="501169" y="3011850"/>
            <a:ext cx="728400" cy="3240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Computer</a:t>
            </a:r>
            <a:endParaRPr sz="1100"/>
          </a:p>
        </p:txBody>
      </p:sp>
      <p:sp>
        <p:nvSpPr>
          <p:cNvPr id="607" name="Google Shape;607;p86"/>
          <p:cNvSpPr/>
          <p:nvPr/>
        </p:nvSpPr>
        <p:spPr>
          <a:xfrm>
            <a:off x="2406750" y="1493700"/>
            <a:ext cx="2089800" cy="2002500"/>
          </a:xfrm>
          <a:prstGeom prst="roundRect">
            <a:avLst>
              <a:gd fmla="val 8127" name="adj"/>
            </a:avLst>
          </a:prstGeom>
          <a:noFill/>
          <a:ln cap="flat" cmpd="sng" w="9525">
            <a:solidFill>
              <a:schemeClr val="l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15000"/>
              </a:lnSpc>
              <a:spcBef>
                <a:spcPts val="0"/>
              </a:spcBef>
              <a:spcAft>
                <a:spcPts val="1000"/>
              </a:spcAft>
              <a:buNone/>
            </a:pPr>
            <a:r>
              <a:t/>
            </a:r>
            <a:endParaRPr sz="1000">
              <a:solidFill>
                <a:schemeClr val="lt1"/>
              </a:solidFill>
              <a:latin typeface="Afacad Flux Medium"/>
              <a:ea typeface="Afacad Flux Medium"/>
              <a:cs typeface="Afacad Flux Medium"/>
              <a:sym typeface="Afacad Flux Medium"/>
            </a:endParaRPr>
          </a:p>
        </p:txBody>
      </p:sp>
      <p:sp>
        <p:nvSpPr>
          <p:cNvPr id="608" name="Google Shape;608;p86"/>
          <p:cNvSpPr/>
          <p:nvPr/>
        </p:nvSpPr>
        <p:spPr>
          <a:xfrm>
            <a:off x="2677574" y="2674875"/>
            <a:ext cx="537900" cy="264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609" name="Google Shape;609;p86"/>
          <p:cNvSpPr txBox="1"/>
          <p:nvPr>
            <p:ph idx="2" type="title"/>
          </p:nvPr>
        </p:nvSpPr>
        <p:spPr>
          <a:xfrm>
            <a:off x="2800863" y="2687325"/>
            <a:ext cx="326700" cy="2391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Luiza</a:t>
            </a:r>
            <a:endParaRPr sz="1100"/>
          </a:p>
        </p:txBody>
      </p:sp>
      <p:pic>
        <p:nvPicPr>
          <p:cNvPr id="610" name="Google Shape;610;p86" title="IMG_7778.JPG"/>
          <p:cNvPicPr preferRelativeResize="0"/>
          <p:nvPr/>
        </p:nvPicPr>
        <p:blipFill rotWithShape="1">
          <a:blip r:embed="rId3">
            <a:alphaModFix/>
          </a:blip>
          <a:srcRect b="0" l="21534" r="21540" t="24098"/>
          <a:stretch/>
        </p:blipFill>
        <p:spPr>
          <a:xfrm>
            <a:off x="2618525" y="1752599"/>
            <a:ext cx="819000" cy="819300"/>
          </a:xfrm>
          <a:prstGeom prst="roundRect">
            <a:avLst>
              <a:gd fmla="val 16667" name="adj"/>
            </a:avLst>
          </a:prstGeom>
          <a:noFill/>
          <a:ln>
            <a:noFill/>
          </a:ln>
        </p:spPr>
      </p:pic>
      <p:sp>
        <p:nvSpPr>
          <p:cNvPr id="611" name="Google Shape;611;p86"/>
          <p:cNvSpPr/>
          <p:nvPr/>
        </p:nvSpPr>
        <p:spPr>
          <a:xfrm>
            <a:off x="2618525" y="3041850"/>
            <a:ext cx="851700" cy="264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612" name="Google Shape;612;p86"/>
          <p:cNvSpPr txBox="1"/>
          <p:nvPr>
            <p:ph idx="3" type="title"/>
          </p:nvPr>
        </p:nvSpPr>
        <p:spPr>
          <a:xfrm>
            <a:off x="2741825" y="3011850"/>
            <a:ext cx="620700" cy="3240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Facilitator</a:t>
            </a:r>
            <a:endParaRPr sz="1100"/>
          </a:p>
        </p:txBody>
      </p:sp>
      <p:sp>
        <p:nvSpPr>
          <p:cNvPr id="613" name="Google Shape;613;p86"/>
          <p:cNvSpPr/>
          <p:nvPr/>
        </p:nvSpPr>
        <p:spPr>
          <a:xfrm>
            <a:off x="4647438" y="1493700"/>
            <a:ext cx="2089800" cy="2002500"/>
          </a:xfrm>
          <a:prstGeom prst="roundRect">
            <a:avLst>
              <a:gd fmla="val 8127" name="adj"/>
            </a:avLst>
          </a:prstGeom>
          <a:noFill/>
          <a:ln cap="flat" cmpd="sng" w="9525">
            <a:solidFill>
              <a:schemeClr val="l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15000"/>
              </a:lnSpc>
              <a:spcBef>
                <a:spcPts val="0"/>
              </a:spcBef>
              <a:spcAft>
                <a:spcPts val="1000"/>
              </a:spcAft>
              <a:buNone/>
            </a:pPr>
            <a:r>
              <a:t/>
            </a:r>
            <a:endParaRPr sz="1000">
              <a:solidFill>
                <a:schemeClr val="lt1"/>
              </a:solidFill>
              <a:latin typeface="Afacad Flux Medium"/>
              <a:ea typeface="Afacad Flux Medium"/>
              <a:cs typeface="Afacad Flux Medium"/>
              <a:sym typeface="Afacad Flux Medium"/>
            </a:endParaRPr>
          </a:p>
        </p:txBody>
      </p:sp>
      <p:sp>
        <p:nvSpPr>
          <p:cNvPr id="614" name="Google Shape;614;p86"/>
          <p:cNvSpPr/>
          <p:nvPr/>
        </p:nvSpPr>
        <p:spPr>
          <a:xfrm>
            <a:off x="4859213" y="2674875"/>
            <a:ext cx="570600" cy="264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615" name="Google Shape;615;p86"/>
          <p:cNvSpPr txBox="1"/>
          <p:nvPr>
            <p:ph idx="2" type="title"/>
          </p:nvPr>
        </p:nvSpPr>
        <p:spPr>
          <a:xfrm>
            <a:off x="4982513" y="2687325"/>
            <a:ext cx="326700" cy="2391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Claire</a:t>
            </a:r>
            <a:endParaRPr sz="1100"/>
          </a:p>
        </p:txBody>
      </p:sp>
      <p:pic>
        <p:nvPicPr>
          <p:cNvPr id="616" name="Google Shape;616;p86" title="IMG_7778.JPG"/>
          <p:cNvPicPr preferRelativeResize="0"/>
          <p:nvPr/>
        </p:nvPicPr>
        <p:blipFill rotWithShape="1">
          <a:blip r:embed="rId3">
            <a:alphaModFix/>
          </a:blip>
          <a:srcRect b="0" l="21534" r="21540" t="24098"/>
          <a:stretch/>
        </p:blipFill>
        <p:spPr>
          <a:xfrm>
            <a:off x="4859212" y="1752599"/>
            <a:ext cx="819000" cy="819300"/>
          </a:xfrm>
          <a:prstGeom prst="roundRect">
            <a:avLst>
              <a:gd fmla="val 16667" name="adj"/>
            </a:avLst>
          </a:prstGeom>
          <a:noFill/>
          <a:ln>
            <a:noFill/>
          </a:ln>
        </p:spPr>
      </p:pic>
      <p:sp>
        <p:nvSpPr>
          <p:cNvPr id="617" name="Google Shape;617;p86"/>
          <p:cNvSpPr/>
          <p:nvPr/>
        </p:nvSpPr>
        <p:spPr>
          <a:xfrm>
            <a:off x="4859219" y="3041850"/>
            <a:ext cx="819000" cy="264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618" name="Google Shape;618;p86"/>
          <p:cNvSpPr txBox="1"/>
          <p:nvPr>
            <p:ph idx="3" type="title"/>
          </p:nvPr>
        </p:nvSpPr>
        <p:spPr>
          <a:xfrm>
            <a:off x="4982518" y="3011850"/>
            <a:ext cx="620700" cy="3240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Note-taker</a:t>
            </a:r>
            <a:endParaRPr sz="1100"/>
          </a:p>
        </p:txBody>
      </p:sp>
      <p:sp>
        <p:nvSpPr>
          <p:cNvPr id="619" name="Google Shape;619;p86"/>
          <p:cNvSpPr/>
          <p:nvPr/>
        </p:nvSpPr>
        <p:spPr>
          <a:xfrm>
            <a:off x="6888113" y="1493700"/>
            <a:ext cx="2089800" cy="2002500"/>
          </a:xfrm>
          <a:prstGeom prst="roundRect">
            <a:avLst>
              <a:gd fmla="val 8127" name="adj"/>
            </a:avLst>
          </a:prstGeom>
          <a:noFill/>
          <a:ln cap="flat" cmpd="sng" w="9525">
            <a:solidFill>
              <a:schemeClr val="l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15000"/>
              </a:lnSpc>
              <a:spcBef>
                <a:spcPts val="0"/>
              </a:spcBef>
              <a:spcAft>
                <a:spcPts val="1000"/>
              </a:spcAft>
              <a:buNone/>
            </a:pPr>
            <a:r>
              <a:t/>
            </a:r>
            <a:endParaRPr sz="1000">
              <a:solidFill>
                <a:schemeClr val="lt1"/>
              </a:solidFill>
              <a:latin typeface="Afacad Flux Medium"/>
              <a:ea typeface="Afacad Flux Medium"/>
              <a:cs typeface="Afacad Flux Medium"/>
              <a:sym typeface="Afacad Flux Medium"/>
            </a:endParaRPr>
          </a:p>
        </p:txBody>
      </p:sp>
      <p:sp>
        <p:nvSpPr>
          <p:cNvPr id="620" name="Google Shape;620;p86"/>
          <p:cNvSpPr/>
          <p:nvPr/>
        </p:nvSpPr>
        <p:spPr>
          <a:xfrm>
            <a:off x="7099901" y="2674875"/>
            <a:ext cx="620700" cy="264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621" name="Google Shape;621;p86"/>
          <p:cNvSpPr txBox="1"/>
          <p:nvPr>
            <p:ph idx="2" type="title"/>
          </p:nvPr>
        </p:nvSpPr>
        <p:spPr>
          <a:xfrm>
            <a:off x="7223204" y="2687325"/>
            <a:ext cx="425400" cy="2391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Mikela</a:t>
            </a:r>
            <a:endParaRPr sz="1100"/>
          </a:p>
        </p:txBody>
      </p:sp>
      <p:pic>
        <p:nvPicPr>
          <p:cNvPr id="622" name="Google Shape;622;p86" title="IMG_7778.JPG"/>
          <p:cNvPicPr preferRelativeResize="0"/>
          <p:nvPr/>
        </p:nvPicPr>
        <p:blipFill rotWithShape="1">
          <a:blip r:embed="rId3">
            <a:alphaModFix/>
          </a:blip>
          <a:srcRect b="0" l="21534" r="21540" t="24098"/>
          <a:stretch/>
        </p:blipFill>
        <p:spPr>
          <a:xfrm>
            <a:off x="7099887" y="1752599"/>
            <a:ext cx="819000" cy="819300"/>
          </a:xfrm>
          <a:prstGeom prst="roundRect">
            <a:avLst>
              <a:gd fmla="val 16667" name="adj"/>
            </a:avLst>
          </a:prstGeom>
          <a:noFill/>
          <a:ln>
            <a:noFill/>
          </a:ln>
        </p:spPr>
      </p:pic>
      <p:sp>
        <p:nvSpPr>
          <p:cNvPr id="623" name="Google Shape;623;p86"/>
          <p:cNvSpPr/>
          <p:nvPr/>
        </p:nvSpPr>
        <p:spPr>
          <a:xfrm>
            <a:off x="7099894" y="3041850"/>
            <a:ext cx="789000" cy="264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624" name="Google Shape;624;p86"/>
          <p:cNvSpPr txBox="1"/>
          <p:nvPr>
            <p:ph idx="3" type="title"/>
          </p:nvPr>
        </p:nvSpPr>
        <p:spPr>
          <a:xfrm>
            <a:off x="7223193" y="3011850"/>
            <a:ext cx="620700" cy="3240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Note-taker</a:t>
            </a:r>
            <a:endParaRPr sz="1100"/>
          </a:p>
        </p:txBody>
      </p:sp>
      <p:pic>
        <p:nvPicPr>
          <p:cNvPr id="625" name="Google Shape;625;p86"/>
          <p:cNvPicPr preferRelativeResize="0"/>
          <p:nvPr/>
        </p:nvPicPr>
        <p:blipFill>
          <a:blip r:embed="rId4">
            <a:alphaModFix/>
          </a:blip>
          <a:stretch>
            <a:fillRect/>
          </a:stretch>
        </p:blipFill>
        <p:spPr>
          <a:xfrm>
            <a:off x="2618525" y="1752900"/>
            <a:ext cx="819000" cy="819000"/>
          </a:xfrm>
          <a:prstGeom prst="roundRect">
            <a:avLst>
              <a:gd fmla="val 16667" name="adj"/>
            </a:avLst>
          </a:prstGeom>
          <a:noFill/>
          <a:ln>
            <a:noFill/>
          </a:ln>
        </p:spPr>
      </p:pic>
      <p:pic>
        <p:nvPicPr>
          <p:cNvPr id="626" name="Google Shape;626;p86"/>
          <p:cNvPicPr preferRelativeResize="0"/>
          <p:nvPr/>
        </p:nvPicPr>
        <p:blipFill>
          <a:blip r:embed="rId5">
            <a:alphaModFix/>
          </a:blip>
          <a:stretch>
            <a:fillRect/>
          </a:stretch>
        </p:blipFill>
        <p:spPr>
          <a:xfrm>
            <a:off x="4859200" y="1752900"/>
            <a:ext cx="819000" cy="835800"/>
          </a:xfrm>
          <a:prstGeom prst="roundRect">
            <a:avLst>
              <a:gd fmla="val 16667" name="adj"/>
            </a:avLst>
          </a:prstGeom>
          <a:noFill/>
          <a:ln>
            <a:noFill/>
          </a:ln>
        </p:spPr>
      </p:pic>
      <p:pic>
        <p:nvPicPr>
          <p:cNvPr id="627" name="Google Shape;627;p86"/>
          <p:cNvPicPr preferRelativeResize="0"/>
          <p:nvPr/>
        </p:nvPicPr>
        <p:blipFill rotWithShape="1">
          <a:blip r:embed="rId6">
            <a:alphaModFix/>
          </a:blip>
          <a:srcRect b="16938" l="10912" r="10920" t="4893"/>
          <a:stretch/>
        </p:blipFill>
        <p:spPr>
          <a:xfrm>
            <a:off x="7099850" y="1752900"/>
            <a:ext cx="819000" cy="819000"/>
          </a:xfrm>
          <a:prstGeom prst="roundRect">
            <a:avLst>
              <a:gd fmla="val 16667" name="adj"/>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7"/>
          <p:cNvSpPr/>
          <p:nvPr/>
        </p:nvSpPr>
        <p:spPr>
          <a:xfrm>
            <a:off x="4525050" y="909325"/>
            <a:ext cx="4249500" cy="332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spcBef>
                <a:spcPts val="0"/>
              </a:spcBef>
              <a:spcAft>
                <a:spcPts val="0"/>
              </a:spcAft>
              <a:buClr>
                <a:schemeClr val="dk2"/>
              </a:buClr>
              <a:buSzPts val="1800"/>
              <a:buFont typeface="Afacad Flux"/>
              <a:buChar char="●"/>
            </a:pPr>
            <a:r>
              <a:rPr lang="en" sz="1800">
                <a:solidFill>
                  <a:schemeClr val="dk2"/>
                </a:solidFill>
                <a:latin typeface="Afacad Flux"/>
                <a:ea typeface="Afacad Flux"/>
                <a:cs typeface="Afacad Flux"/>
                <a:sym typeface="Afacad Flux"/>
              </a:rPr>
              <a:t>Give users more context behind SparkBook</a:t>
            </a:r>
            <a:endParaRPr sz="1800">
              <a:solidFill>
                <a:schemeClr val="dk2"/>
              </a:solidFill>
              <a:latin typeface="Afacad Flux"/>
              <a:ea typeface="Afacad Flux"/>
              <a:cs typeface="Afacad Flux"/>
              <a:sym typeface="Afacad Flux"/>
            </a:endParaRPr>
          </a:p>
          <a:p>
            <a:pPr indent="-342900" lvl="0" marL="457200" rtl="0" algn="l">
              <a:spcBef>
                <a:spcPts val="0"/>
              </a:spcBef>
              <a:spcAft>
                <a:spcPts val="0"/>
              </a:spcAft>
              <a:buClr>
                <a:schemeClr val="dk2"/>
              </a:buClr>
              <a:buSzPts val="1800"/>
              <a:buFont typeface="Afacad Flux"/>
              <a:buChar char="●"/>
            </a:pPr>
            <a:r>
              <a:rPr lang="en" sz="1800">
                <a:solidFill>
                  <a:schemeClr val="dk2"/>
                </a:solidFill>
                <a:latin typeface="Afacad Flux"/>
                <a:ea typeface="Afacad Flux"/>
                <a:cs typeface="Afacad Flux"/>
                <a:sym typeface="Afacad Flux"/>
              </a:rPr>
              <a:t>Demonstrated how to “talk through” their thinking</a:t>
            </a:r>
            <a:endParaRPr sz="1800">
              <a:solidFill>
                <a:schemeClr val="dk2"/>
              </a:solidFill>
              <a:latin typeface="Afacad Flux"/>
              <a:ea typeface="Afacad Flux"/>
              <a:cs typeface="Afacad Flux"/>
              <a:sym typeface="Afacad Flux"/>
            </a:endParaRPr>
          </a:p>
          <a:p>
            <a:pPr indent="-342900" lvl="0" marL="457200" rtl="0" algn="l">
              <a:spcBef>
                <a:spcPts val="0"/>
              </a:spcBef>
              <a:spcAft>
                <a:spcPts val="0"/>
              </a:spcAft>
              <a:buClr>
                <a:schemeClr val="dk2"/>
              </a:buClr>
              <a:buSzPts val="1800"/>
              <a:buFont typeface="Afacad Flux"/>
              <a:buChar char="●"/>
            </a:pPr>
            <a:r>
              <a:rPr lang="en" sz="1800">
                <a:solidFill>
                  <a:schemeClr val="dk2"/>
                </a:solidFill>
                <a:latin typeface="Afacad Flux"/>
                <a:ea typeface="Afacad Flux"/>
                <a:cs typeface="Afacad Flux"/>
                <a:sym typeface="Afacad Flux"/>
              </a:rPr>
              <a:t>Present hypothetical scenarios</a:t>
            </a:r>
            <a:endParaRPr sz="1800">
              <a:solidFill>
                <a:schemeClr val="dk2"/>
              </a:solidFill>
              <a:latin typeface="Afacad Flux"/>
              <a:ea typeface="Afacad Flux"/>
              <a:cs typeface="Afacad Flux"/>
              <a:sym typeface="Afacad Flux"/>
            </a:endParaRPr>
          </a:p>
          <a:p>
            <a:pPr indent="-342900" lvl="0" marL="457200" rtl="0" algn="l">
              <a:spcBef>
                <a:spcPts val="0"/>
              </a:spcBef>
              <a:spcAft>
                <a:spcPts val="0"/>
              </a:spcAft>
              <a:buClr>
                <a:schemeClr val="dk2"/>
              </a:buClr>
              <a:buSzPts val="1800"/>
              <a:buFont typeface="Afacad Flux"/>
              <a:buChar char="●"/>
            </a:pPr>
            <a:r>
              <a:rPr lang="en" sz="1800">
                <a:solidFill>
                  <a:schemeClr val="dk2"/>
                </a:solidFill>
                <a:latin typeface="Afacad Flux"/>
                <a:ea typeface="Afacad Flux"/>
                <a:cs typeface="Afacad Flux"/>
                <a:sym typeface="Afacad Flux"/>
              </a:rPr>
              <a:t>Assessed how easily users did tasks</a:t>
            </a:r>
            <a:endParaRPr sz="1800">
              <a:solidFill>
                <a:schemeClr val="dk2"/>
              </a:solidFill>
              <a:latin typeface="Afacad Flux"/>
              <a:ea typeface="Afacad Flux"/>
              <a:cs typeface="Afacad Flux"/>
              <a:sym typeface="Afacad Flux"/>
            </a:endParaRPr>
          </a:p>
          <a:p>
            <a:pPr indent="-342900" lvl="0" marL="457200" rtl="0" algn="l">
              <a:spcBef>
                <a:spcPts val="0"/>
              </a:spcBef>
              <a:spcAft>
                <a:spcPts val="0"/>
              </a:spcAft>
              <a:buClr>
                <a:schemeClr val="dk2"/>
              </a:buClr>
              <a:buSzPts val="1800"/>
              <a:buFont typeface="Afacad Flux"/>
              <a:buChar char="●"/>
            </a:pPr>
            <a:r>
              <a:rPr lang="en" sz="1800">
                <a:solidFill>
                  <a:schemeClr val="dk2"/>
                </a:solidFill>
                <a:latin typeface="Afacad Flux"/>
                <a:ea typeface="Afacad Flux"/>
                <a:cs typeface="Afacad Flux"/>
                <a:sym typeface="Afacad Flux"/>
              </a:rPr>
              <a:t>Gathered thoughts on overall app use</a:t>
            </a:r>
            <a:endParaRPr sz="1800">
              <a:solidFill>
                <a:schemeClr val="dk2"/>
              </a:solidFill>
              <a:latin typeface="Afacad Flux"/>
              <a:ea typeface="Afacad Flux"/>
              <a:cs typeface="Afacad Flux"/>
              <a:sym typeface="Afacad Flux"/>
            </a:endParaRPr>
          </a:p>
        </p:txBody>
      </p:sp>
      <p:sp>
        <p:nvSpPr>
          <p:cNvPr id="633" name="Google Shape;633;p87"/>
          <p:cNvSpPr txBox="1"/>
          <p:nvPr>
            <p:ph type="title"/>
          </p:nvPr>
        </p:nvSpPr>
        <p:spPr>
          <a:xfrm>
            <a:off x="307200" y="1636175"/>
            <a:ext cx="4045200" cy="14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4000"/>
              <a:t>PROCEDURE</a:t>
            </a:r>
            <a:endParaRPr b="0" sz="4000"/>
          </a:p>
          <a:p>
            <a:pPr indent="0" lvl="0" marL="0" rtl="0" algn="l">
              <a:spcBef>
                <a:spcPts val="0"/>
              </a:spcBef>
              <a:spcAft>
                <a:spcPts val="0"/>
              </a:spcAft>
              <a:buNone/>
            </a:pPr>
            <a:r>
              <a:rPr b="0" lang="en" sz="4000"/>
              <a:t>&amp; PROCESS</a:t>
            </a:r>
            <a:endParaRPr b="0" sz="4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8"/>
          <p:cNvSpPr txBox="1"/>
          <p:nvPr>
            <p:ph type="title"/>
          </p:nvPr>
        </p:nvSpPr>
        <p:spPr>
          <a:xfrm>
            <a:off x="137160" y="228600"/>
            <a:ext cx="6480300" cy="72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Metrics</a:t>
            </a:r>
            <a:endParaRPr/>
          </a:p>
        </p:txBody>
      </p:sp>
      <p:sp>
        <p:nvSpPr>
          <p:cNvPr id="639" name="Google Shape;639;p88"/>
          <p:cNvSpPr txBox="1"/>
          <p:nvPr>
            <p:ph idx="1" type="subTitle"/>
          </p:nvPr>
        </p:nvSpPr>
        <p:spPr>
          <a:xfrm>
            <a:off x="3466363" y="2904025"/>
            <a:ext cx="2211300" cy="196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300"/>
              <a:t>Ease</a:t>
            </a:r>
            <a:r>
              <a:rPr lang="en" sz="2300"/>
              <a:t> of Task Execution</a:t>
            </a:r>
            <a:endParaRPr sz="2300"/>
          </a:p>
        </p:txBody>
      </p:sp>
      <p:sp>
        <p:nvSpPr>
          <p:cNvPr id="640" name="Google Shape;640;p88"/>
          <p:cNvSpPr txBox="1"/>
          <p:nvPr>
            <p:ph idx="3" type="body"/>
          </p:nvPr>
        </p:nvSpPr>
        <p:spPr>
          <a:xfrm>
            <a:off x="3466375" y="3473253"/>
            <a:ext cx="2211300" cy="785100"/>
          </a:xfrm>
          <a:prstGeom prst="rect">
            <a:avLst/>
          </a:prstGeom>
        </p:spPr>
        <p:txBody>
          <a:bodyPr anchorCtr="0" anchor="t" bIns="0" lIns="0" spcFirstLastPara="1" rIns="0" wrap="square" tIns="0">
            <a:spAutoFit/>
          </a:bodyPr>
          <a:lstStyle/>
          <a:p>
            <a:pPr indent="0" lvl="0" marL="0" rtl="0" algn="ctr">
              <a:spcBef>
                <a:spcPts val="0"/>
              </a:spcBef>
              <a:spcAft>
                <a:spcPts val="800"/>
              </a:spcAft>
              <a:buNone/>
            </a:pPr>
            <a:r>
              <a:rPr lang="en" sz="1700"/>
              <a:t>Ask how difficult it was to navigate the app on a scale of 1-10</a:t>
            </a:r>
            <a:endParaRPr sz="1700"/>
          </a:p>
        </p:txBody>
      </p:sp>
      <p:sp>
        <p:nvSpPr>
          <p:cNvPr id="641" name="Google Shape;641;p88"/>
          <p:cNvSpPr txBox="1"/>
          <p:nvPr>
            <p:ph idx="5" type="subTitle"/>
          </p:nvPr>
        </p:nvSpPr>
        <p:spPr>
          <a:xfrm>
            <a:off x="549463" y="2904013"/>
            <a:ext cx="2211300" cy="196200"/>
          </a:xfrm>
          <a:prstGeom prst="rect">
            <a:avLst/>
          </a:prstGeom>
        </p:spPr>
        <p:txBody>
          <a:bodyPr anchorCtr="0" anchor="ctr" bIns="0" lIns="0" spcFirstLastPara="1" rIns="0" wrap="square" tIns="0">
            <a:noAutofit/>
          </a:bodyPr>
          <a:lstStyle/>
          <a:p>
            <a:pPr indent="0" lvl="0" marL="0" marR="207817" rtl="0" algn="ctr">
              <a:spcBef>
                <a:spcPts val="0"/>
              </a:spcBef>
              <a:spcAft>
                <a:spcPts val="0"/>
              </a:spcAft>
              <a:buNone/>
            </a:pPr>
            <a:r>
              <a:rPr lang="en" sz="2300"/>
              <a:t>Intuitive Navigation</a:t>
            </a:r>
            <a:endParaRPr sz="2300"/>
          </a:p>
        </p:txBody>
      </p:sp>
      <p:sp>
        <p:nvSpPr>
          <p:cNvPr id="642" name="Google Shape;642;p88"/>
          <p:cNvSpPr txBox="1"/>
          <p:nvPr>
            <p:ph idx="6" type="body"/>
          </p:nvPr>
        </p:nvSpPr>
        <p:spPr>
          <a:xfrm>
            <a:off x="549475" y="3473240"/>
            <a:ext cx="2211300" cy="523200"/>
          </a:xfrm>
          <a:prstGeom prst="rect">
            <a:avLst/>
          </a:prstGeom>
        </p:spPr>
        <p:txBody>
          <a:bodyPr anchorCtr="0" anchor="t" bIns="0" lIns="0" spcFirstLastPara="1" rIns="0" wrap="square" tIns="0">
            <a:spAutoFit/>
          </a:bodyPr>
          <a:lstStyle/>
          <a:p>
            <a:pPr indent="0" lvl="0" marL="0" rtl="0" algn="ctr">
              <a:spcBef>
                <a:spcPts val="0"/>
              </a:spcBef>
              <a:spcAft>
                <a:spcPts val="800"/>
              </a:spcAft>
              <a:buNone/>
            </a:pPr>
            <a:r>
              <a:rPr lang="en" sz="1700"/>
              <a:t>Measure # of misclicks in performing a task</a:t>
            </a:r>
            <a:endParaRPr sz="1700"/>
          </a:p>
        </p:txBody>
      </p:sp>
      <p:sp>
        <p:nvSpPr>
          <p:cNvPr id="643" name="Google Shape;643;p88"/>
          <p:cNvSpPr txBox="1"/>
          <p:nvPr>
            <p:ph idx="8" type="subTitle"/>
          </p:nvPr>
        </p:nvSpPr>
        <p:spPr>
          <a:xfrm>
            <a:off x="6383263" y="2904013"/>
            <a:ext cx="2211300" cy="196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300"/>
              <a:t>Eagerness to Use App</a:t>
            </a:r>
            <a:endParaRPr sz="2300"/>
          </a:p>
        </p:txBody>
      </p:sp>
      <p:sp>
        <p:nvSpPr>
          <p:cNvPr id="644" name="Google Shape;644;p88"/>
          <p:cNvSpPr txBox="1"/>
          <p:nvPr>
            <p:ph idx="9" type="body"/>
          </p:nvPr>
        </p:nvSpPr>
        <p:spPr>
          <a:xfrm>
            <a:off x="6383275" y="3473240"/>
            <a:ext cx="2211300" cy="1046700"/>
          </a:xfrm>
          <a:prstGeom prst="rect">
            <a:avLst/>
          </a:prstGeom>
        </p:spPr>
        <p:txBody>
          <a:bodyPr anchorCtr="0" anchor="t" bIns="0" lIns="0" spcFirstLastPara="1" rIns="0" wrap="square" tIns="0">
            <a:spAutoFit/>
          </a:bodyPr>
          <a:lstStyle/>
          <a:p>
            <a:pPr indent="0" lvl="0" marL="0" rtl="0" algn="ctr">
              <a:spcBef>
                <a:spcPts val="0"/>
              </a:spcBef>
              <a:spcAft>
                <a:spcPts val="800"/>
              </a:spcAft>
              <a:buNone/>
            </a:pPr>
            <a:r>
              <a:rPr lang="en" sz="1700"/>
              <a:t>Ask how likely they are to use different features of the app on a scale of 1-10</a:t>
            </a:r>
            <a:endParaRPr sz="1700"/>
          </a:p>
        </p:txBody>
      </p:sp>
      <p:sp>
        <p:nvSpPr>
          <p:cNvPr id="645" name="Google Shape;645;p88"/>
          <p:cNvSpPr/>
          <p:nvPr/>
        </p:nvSpPr>
        <p:spPr>
          <a:xfrm>
            <a:off x="1122325" y="1447763"/>
            <a:ext cx="1065600" cy="1065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pic>
        <p:nvPicPr>
          <p:cNvPr id="646" name="Google Shape;646;p88" title="3082383.png"/>
          <p:cNvPicPr preferRelativeResize="0"/>
          <p:nvPr/>
        </p:nvPicPr>
        <p:blipFill>
          <a:blip r:embed="rId3">
            <a:alphaModFix/>
          </a:blip>
          <a:stretch>
            <a:fillRect/>
          </a:stretch>
        </p:blipFill>
        <p:spPr>
          <a:xfrm>
            <a:off x="1378073" y="1692328"/>
            <a:ext cx="554100" cy="576460"/>
          </a:xfrm>
          <a:prstGeom prst="rect">
            <a:avLst/>
          </a:prstGeom>
          <a:noFill/>
          <a:ln>
            <a:noFill/>
          </a:ln>
        </p:spPr>
      </p:pic>
      <p:sp>
        <p:nvSpPr>
          <p:cNvPr id="647" name="Google Shape;647;p88"/>
          <p:cNvSpPr/>
          <p:nvPr/>
        </p:nvSpPr>
        <p:spPr>
          <a:xfrm>
            <a:off x="4047525" y="1447775"/>
            <a:ext cx="1065600" cy="1065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pic>
        <p:nvPicPr>
          <p:cNvPr id="648" name="Google Shape;648;p88" title="1495285-200.png"/>
          <p:cNvPicPr preferRelativeResize="0"/>
          <p:nvPr/>
        </p:nvPicPr>
        <p:blipFill>
          <a:blip r:embed="rId4">
            <a:alphaModFix/>
          </a:blip>
          <a:stretch>
            <a:fillRect/>
          </a:stretch>
        </p:blipFill>
        <p:spPr>
          <a:xfrm>
            <a:off x="4303275" y="1703513"/>
            <a:ext cx="554100" cy="554100"/>
          </a:xfrm>
          <a:prstGeom prst="rect">
            <a:avLst/>
          </a:prstGeom>
          <a:noFill/>
          <a:ln>
            <a:noFill/>
          </a:ln>
        </p:spPr>
      </p:pic>
      <p:sp>
        <p:nvSpPr>
          <p:cNvPr id="649" name="Google Shape;649;p88"/>
          <p:cNvSpPr/>
          <p:nvPr/>
        </p:nvSpPr>
        <p:spPr>
          <a:xfrm>
            <a:off x="6956125" y="1447775"/>
            <a:ext cx="1065600" cy="1065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pic>
        <p:nvPicPr>
          <p:cNvPr id="650" name="Google Shape;650;p88" title="548753-200.png"/>
          <p:cNvPicPr preferRelativeResize="0"/>
          <p:nvPr/>
        </p:nvPicPr>
        <p:blipFill>
          <a:blip r:embed="rId5">
            <a:alphaModFix/>
          </a:blip>
          <a:stretch>
            <a:fillRect/>
          </a:stretch>
        </p:blipFill>
        <p:spPr>
          <a:xfrm>
            <a:off x="7178175" y="1669825"/>
            <a:ext cx="621500" cy="621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9"/>
          <p:cNvSpPr/>
          <p:nvPr/>
        </p:nvSpPr>
        <p:spPr>
          <a:xfrm>
            <a:off x="1672200" y="228600"/>
            <a:ext cx="5705700" cy="499800"/>
          </a:xfrm>
          <a:prstGeom prst="flowChartAlternateProcess">
            <a:avLst/>
          </a:prstGeom>
          <a:solidFill>
            <a:srgbClr val="7657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3"/>
                </a:solidFill>
                <a:latin typeface="Afacad Flux"/>
                <a:ea typeface="Afacad Flux"/>
                <a:cs typeface="Afacad Flux"/>
                <a:sym typeface="Afacad Flux"/>
              </a:rPr>
              <a:t>Usability Goals</a:t>
            </a:r>
            <a:endParaRPr>
              <a:latin typeface="Afacad Flux"/>
              <a:ea typeface="Afacad Flux"/>
              <a:cs typeface="Afacad Flux"/>
              <a:sym typeface="Afacad Flux"/>
            </a:endParaRPr>
          </a:p>
        </p:txBody>
      </p:sp>
      <p:sp>
        <p:nvSpPr>
          <p:cNvPr id="656" name="Google Shape;656;p89"/>
          <p:cNvSpPr txBox="1"/>
          <p:nvPr/>
        </p:nvSpPr>
        <p:spPr>
          <a:xfrm>
            <a:off x="1214647" y="891975"/>
            <a:ext cx="2682600" cy="442500"/>
          </a:xfrm>
          <a:prstGeom prst="rect">
            <a:avLst/>
          </a:prstGeom>
          <a:noFill/>
          <a:ln>
            <a:noFill/>
          </a:ln>
        </p:spPr>
        <p:txBody>
          <a:bodyPr anchorCtr="0" anchor="t" bIns="80925" lIns="80925" spcFirstLastPara="1" rIns="80925" wrap="square" tIns="80925">
            <a:noAutofit/>
          </a:bodyPr>
          <a:lstStyle/>
          <a:p>
            <a:pPr indent="0" lvl="0" marL="0" rtl="0" algn="l">
              <a:spcBef>
                <a:spcPts val="0"/>
              </a:spcBef>
              <a:spcAft>
                <a:spcPts val="0"/>
              </a:spcAft>
              <a:buNone/>
            </a:pPr>
            <a:r>
              <a:rPr b="1" lang="en" sz="1770">
                <a:solidFill>
                  <a:schemeClr val="lt1"/>
                </a:solidFill>
                <a:latin typeface="Afacad Flux"/>
                <a:ea typeface="Afacad Flux"/>
                <a:cs typeface="Afacad Flux"/>
                <a:sym typeface="Afacad Flux"/>
              </a:rPr>
              <a:t>Usability Goal 1</a:t>
            </a:r>
            <a:endParaRPr b="1" sz="1770">
              <a:solidFill>
                <a:schemeClr val="lt1"/>
              </a:solidFill>
              <a:latin typeface="Afacad Flux"/>
              <a:ea typeface="Afacad Flux"/>
              <a:cs typeface="Afacad Flux"/>
              <a:sym typeface="Afacad Flux"/>
            </a:endParaRPr>
          </a:p>
        </p:txBody>
      </p:sp>
      <p:sp>
        <p:nvSpPr>
          <p:cNvPr id="657" name="Google Shape;657;p89"/>
          <p:cNvSpPr/>
          <p:nvPr/>
        </p:nvSpPr>
        <p:spPr>
          <a:xfrm>
            <a:off x="1214650" y="1415400"/>
            <a:ext cx="3051600" cy="1118700"/>
          </a:xfrm>
          <a:prstGeom prst="roundRect">
            <a:avLst>
              <a:gd fmla="val 16667" name="adj"/>
            </a:avLst>
          </a:prstGeom>
          <a:solidFill>
            <a:schemeClr val="accent4"/>
          </a:solidFill>
          <a:ln cap="flat" cmpd="sng" w="8425">
            <a:solidFill>
              <a:schemeClr val="dk2"/>
            </a:solidFill>
            <a:prstDash val="solid"/>
            <a:round/>
            <a:headEnd len="sm" w="sm" type="none"/>
            <a:tailEnd len="sm" w="sm" type="none"/>
          </a:ln>
        </p:spPr>
        <p:txBody>
          <a:bodyPr anchorCtr="0" anchor="ctr" bIns="80925" lIns="80925" spcFirstLastPara="1" rIns="80925" wrap="square" tIns="80925">
            <a:noAutofit/>
          </a:bodyPr>
          <a:lstStyle/>
          <a:p>
            <a:pPr indent="0" lvl="0" marL="0" rtl="0" algn="ctr">
              <a:spcBef>
                <a:spcPts val="0"/>
              </a:spcBef>
              <a:spcAft>
                <a:spcPts val="0"/>
              </a:spcAft>
              <a:buNone/>
            </a:pPr>
            <a:r>
              <a:t/>
            </a:r>
            <a:endParaRPr sz="1239">
              <a:latin typeface="Afacad Flux"/>
              <a:ea typeface="Afacad Flux"/>
              <a:cs typeface="Afacad Flux"/>
              <a:sym typeface="Afacad Flux"/>
            </a:endParaRPr>
          </a:p>
        </p:txBody>
      </p:sp>
      <p:sp>
        <p:nvSpPr>
          <p:cNvPr id="658" name="Google Shape;658;p89"/>
          <p:cNvSpPr txBox="1"/>
          <p:nvPr/>
        </p:nvSpPr>
        <p:spPr>
          <a:xfrm>
            <a:off x="1425250" y="1503063"/>
            <a:ext cx="2630400" cy="869100"/>
          </a:xfrm>
          <a:prstGeom prst="rect">
            <a:avLst/>
          </a:prstGeom>
          <a:noFill/>
          <a:ln>
            <a:noFill/>
          </a:ln>
        </p:spPr>
        <p:txBody>
          <a:bodyPr anchorCtr="0" anchor="t" bIns="80925" lIns="80925" spcFirstLastPara="1" rIns="80925" wrap="square" tIns="80925">
            <a:noAutofit/>
          </a:bodyPr>
          <a:lstStyle/>
          <a:p>
            <a:pPr indent="0" lvl="0" marL="0" rtl="0" algn="l">
              <a:spcBef>
                <a:spcPts val="0"/>
              </a:spcBef>
              <a:spcAft>
                <a:spcPts val="0"/>
              </a:spcAft>
              <a:buNone/>
            </a:pPr>
            <a:r>
              <a:rPr b="1" lang="en" sz="1527">
                <a:solidFill>
                  <a:schemeClr val="accent5"/>
                </a:solidFill>
                <a:latin typeface="Afacad Flux"/>
                <a:ea typeface="Afacad Flux"/>
                <a:cs typeface="Afacad Flux"/>
                <a:sym typeface="Afacad Flux"/>
              </a:rPr>
              <a:t>Flexible: It is adaptable to different sources of inspiration and organization preferences. </a:t>
            </a:r>
            <a:endParaRPr b="1" sz="1527">
              <a:solidFill>
                <a:schemeClr val="accent5"/>
              </a:solidFill>
              <a:latin typeface="Afacad Flux"/>
              <a:ea typeface="Afacad Flux"/>
              <a:cs typeface="Afacad Flux"/>
              <a:sym typeface="Afacad Flux"/>
            </a:endParaRPr>
          </a:p>
        </p:txBody>
      </p:sp>
      <p:sp>
        <p:nvSpPr>
          <p:cNvPr id="659" name="Google Shape;659;p89"/>
          <p:cNvSpPr txBox="1"/>
          <p:nvPr/>
        </p:nvSpPr>
        <p:spPr>
          <a:xfrm>
            <a:off x="4861238" y="891975"/>
            <a:ext cx="1750500" cy="442500"/>
          </a:xfrm>
          <a:prstGeom prst="rect">
            <a:avLst/>
          </a:prstGeom>
          <a:noFill/>
          <a:ln>
            <a:noFill/>
          </a:ln>
        </p:spPr>
        <p:txBody>
          <a:bodyPr anchorCtr="0" anchor="t" bIns="80925" lIns="80925" spcFirstLastPara="1" rIns="80925" wrap="square" tIns="80925">
            <a:noAutofit/>
          </a:bodyPr>
          <a:lstStyle/>
          <a:p>
            <a:pPr indent="0" lvl="0" marL="0" rtl="0" algn="l">
              <a:spcBef>
                <a:spcPts val="0"/>
              </a:spcBef>
              <a:spcAft>
                <a:spcPts val="0"/>
              </a:spcAft>
              <a:buNone/>
            </a:pPr>
            <a:r>
              <a:rPr b="1" lang="en" sz="1770">
                <a:solidFill>
                  <a:schemeClr val="lt1"/>
                </a:solidFill>
                <a:latin typeface="Afacad Flux"/>
                <a:ea typeface="Afacad Flux"/>
                <a:cs typeface="Afacad Flux"/>
                <a:sym typeface="Afacad Flux"/>
              </a:rPr>
              <a:t>Usability Goal 2</a:t>
            </a:r>
            <a:endParaRPr b="1" sz="1770">
              <a:solidFill>
                <a:schemeClr val="lt1"/>
              </a:solidFill>
              <a:latin typeface="Afacad Flux"/>
              <a:ea typeface="Afacad Flux"/>
              <a:cs typeface="Afacad Flux"/>
              <a:sym typeface="Afacad Flux"/>
            </a:endParaRPr>
          </a:p>
        </p:txBody>
      </p:sp>
      <p:sp>
        <p:nvSpPr>
          <p:cNvPr id="660" name="Google Shape;660;p8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61" name="Google Shape;661;p89"/>
          <p:cNvSpPr/>
          <p:nvPr/>
        </p:nvSpPr>
        <p:spPr>
          <a:xfrm>
            <a:off x="1214650" y="2932550"/>
            <a:ext cx="3051600" cy="819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Afacad Flux"/>
                <a:ea typeface="Afacad Flux"/>
                <a:cs typeface="Afacad Flux"/>
                <a:sym typeface="Afacad Flux"/>
              </a:rPr>
              <a:t>- W</a:t>
            </a:r>
            <a:r>
              <a:rPr lang="en" sz="1100">
                <a:solidFill>
                  <a:schemeClr val="dk2"/>
                </a:solidFill>
                <a:latin typeface="Afacad Flux"/>
                <a:ea typeface="Afacad Flux"/>
                <a:cs typeface="Afacad Flux"/>
                <a:sym typeface="Afacad Flux"/>
              </a:rPr>
              <a:t>hat types of inspiration sources were added </a:t>
            </a:r>
            <a:endParaRPr sz="1100">
              <a:solidFill>
                <a:schemeClr val="dk2"/>
              </a:solidFill>
              <a:latin typeface="Afacad Flux"/>
              <a:ea typeface="Afacad Flux"/>
              <a:cs typeface="Afacad Flux"/>
              <a:sym typeface="Afacad Flux"/>
            </a:endParaRPr>
          </a:p>
          <a:p>
            <a:pPr indent="0" lvl="0" marL="0" rtl="0" algn="l">
              <a:spcBef>
                <a:spcPts val="0"/>
              </a:spcBef>
              <a:spcAft>
                <a:spcPts val="0"/>
              </a:spcAft>
              <a:buNone/>
            </a:pPr>
            <a:r>
              <a:rPr lang="en" sz="1100">
                <a:solidFill>
                  <a:schemeClr val="dk2"/>
                </a:solidFill>
                <a:latin typeface="Afacad Flux"/>
                <a:ea typeface="Afacad Flux"/>
                <a:cs typeface="Afacad Flux"/>
                <a:sym typeface="Afacad Flux"/>
              </a:rPr>
              <a:t>- How users choose to organize </a:t>
            </a:r>
            <a:r>
              <a:rPr lang="en" sz="1100">
                <a:solidFill>
                  <a:schemeClr val="dk2"/>
                </a:solidFill>
                <a:latin typeface="Afacad Flux"/>
                <a:ea typeface="Afacad Flux"/>
                <a:cs typeface="Afacad Flux"/>
                <a:sym typeface="Afacad Flux"/>
              </a:rPr>
              <a:t>their</a:t>
            </a:r>
            <a:r>
              <a:rPr lang="en" sz="1100">
                <a:solidFill>
                  <a:schemeClr val="dk2"/>
                </a:solidFill>
                <a:latin typeface="Afacad Flux"/>
                <a:ea typeface="Afacad Flux"/>
                <a:cs typeface="Afacad Flux"/>
                <a:sym typeface="Afacad Flux"/>
              </a:rPr>
              <a:t> </a:t>
            </a:r>
            <a:r>
              <a:rPr lang="en" sz="1100">
                <a:solidFill>
                  <a:schemeClr val="dk2"/>
                </a:solidFill>
                <a:latin typeface="Afacad Flux"/>
                <a:ea typeface="Afacad Flux"/>
                <a:cs typeface="Afacad Flux"/>
                <a:sym typeface="Afacad Flux"/>
              </a:rPr>
              <a:t>work (gird, free form, smart sort)</a:t>
            </a:r>
            <a:r>
              <a:rPr lang="en" sz="1100">
                <a:solidFill>
                  <a:schemeClr val="dk2"/>
                </a:solidFill>
                <a:latin typeface="Afacad Flux"/>
                <a:ea typeface="Afacad Flux"/>
                <a:cs typeface="Afacad Flux"/>
                <a:sym typeface="Afacad Flux"/>
              </a:rPr>
              <a:t> </a:t>
            </a:r>
            <a:endParaRPr sz="1100">
              <a:solidFill>
                <a:schemeClr val="dk2"/>
              </a:solidFill>
              <a:latin typeface="Afacad Flux"/>
              <a:ea typeface="Afacad Flux"/>
              <a:cs typeface="Afacad Flux"/>
              <a:sym typeface="Afacad Flux"/>
            </a:endParaRPr>
          </a:p>
        </p:txBody>
      </p:sp>
      <p:sp>
        <p:nvSpPr>
          <p:cNvPr id="662" name="Google Shape;662;p89"/>
          <p:cNvSpPr txBox="1"/>
          <p:nvPr/>
        </p:nvSpPr>
        <p:spPr>
          <a:xfrm>
            <a:off x="1214638" y="2540763"/>
            <a:ext cx="1986900" cy="442500"/>
          </a:xfrm>
          <a:prstGeom prst="rect">
            <a:avLst/>
          </a:prstGeom>
          <a:noFill/>
          <a:ln>
            <a:noFill/>
          </a:ln>
        </p:spPr>
        <p:txBody>
          <a:bodyPr anchorCtr="0" anchor="t" bIns="80925" lIns="80925" spcFirstLastPara="1" rIns="80925" wrap="square" tIns="80925">
            <a:noAutofit/>
          </a:bodyPr>
          <a:lstStyle/>
          <a:p>
            <a:pPr indent="0" lvl="0" marL="0" rtl="0" algn="l">
              <a:spcBef>
                <a:spcPts val="0"/>
              </a:spcBef>
              <a:spcAft>
                <a:spcPts val="0"/>
              </a:spcAft>
              <a:buNone/>
            </a:pPr>
            <a:r>
              <a:rPr b="1" lang="en" sz="1770">
                <a:solidFill>
                  <a:schemeClr val="lt1"/>
                </a:solidFill>
                <a:latin typeface="Afacad Flux"/>
                <a:ea typeface="Afacad Flux"/>
                <a:cs typeface="Afacad Flux"/>
                <a:sym typeface="Afacad Flux"/>
              </a:rPr>
              <a:t>Process data </a:t>
            </a:r>
            <a:endParaRPr b="1" sz="1770">
              <a:solidFill>
                <a:schemeClr val="lt1"/>
              </a:solidFill>
              <a:latin typeface="Afacad Flux"/>
              <a:ea typeface="Afacad Flux"/>
              <a:cs typeface="Afacad Flux"/>
              <a:sym typeface="Afacad Flux"/>
            </a:endParaRPr>
          </a:p>
        </p:txBody>
      </p:sp>
      <p:sp>
        <p:nvSpPr>
          <p:cNvPr id="663" name="Google Shape;663;p89"/>
          <p:cNvSpPr/>
          <p:nvPr/>
        </p:nvSpPr>
        <p:spPr>
          <a:xfrm>
            <a:off x="4618950" y="1415400"/>
            <a:ext cx="3051600" cy="1118700"/>
          </a:xfrm>
          <a:prstGeom prst="roundRect">
            <a:avLst>
              <a:gd fmla="val 16667" name="adj"/>
            </a:avLst>
          </a:prstGeom>
          <a:solidFill>
            <a:schemeClr val="accent4"/>
          </a:solidFill>
          <a:ln cap="flat" cmpd="sng" w="8425">
            <a:solidFill>
              <a:schemeClr val="dk2"/>
            </a:solidFill>
            <a:prstDash val="solid"/>
            <a:round/>
            <a:headEnd len="sm" w="sm" type="none"/>
            <a:tailEnd len="sm" w="sm" type="none"/>
          </a:ln>
        </p:spPr>
        <p:txBody>
          <a:bodyPr anchorCtr="0" anchor="ctr" bIns="80925" lIns="80925" spcFirstLastPara="1" rIns="80925" wrap="square" tIns="80925">
            <a:noAutofit/>
          </a:bodyPr>
          <a:lstStyle/>
          <a:p>
            <a:pPr indent="0" lvl="0" marL="0" rtl="0" algn="ctr">
              <a:spcBef>
                <a:spcPts val="0"/>
              </a:spcBef>
              <a:spcAft>
                <a:spcPts val="0"/>
              </a:spcAft>
              <a:buNone/>
            </a:pPr>
            <a:r>
              <a:t/>
            </a:r>
            <a:endParaRPr sz="1239">
              <a:latin typeface="Afacad Flux"/>
              <a:ea typeface="Afacad Flux"/>
              <a:cs typeface="Afacad Flux"/>
              <a:sym typeface="Afacad Flux"/>
            </a:endParaRPr>
          </a:p>
        </p:txBody>
      </p:sp>
      <p:sp>
        <p:nvSpPr>
          <p:cNvPr id="664" name="Google Shape;664;p89"/>
          <p:cNvSpPr txBox="1"/>
          <p:nvPr/>
        </p:nvSpPr>
        <p:spPr>
          <a:xfrm>
            <a:off x="4972200" y="1503075"/>
            <a:ext cx="2345100" cy="442500"/>
          </a:xfrm>
          <a:prstGeom prst="rect">
            <a:avLst/>
          </a:prstGeom>
          <a:noFill/>
          <a:ln>
            <a:noFill/>
          </a:ln>
        </p:spPr>
        <p:txBody>
          <a:bodyPr anchorCtr="0" anchor="t" bIns="80925" lIns="80925" spcFirstLastPara="1" rIns="80925" wrap="square" tIns="80925">
            <a:noAutofit/>
          </a:bodyPr>
          <a:lstStyle/>
          <a:p>
            <a:pPr indent="0" lvl="0" marL="0" rtl="0" algn="l">
              <a:spcBef>
                <a:spcPts val="0"/>
              </a:spcBef>
              <a:spcAft>
                <a:spcPts val="0"/>
              </a:spcAft>
              <a:buNone/>
            </a:pPr>
            <a:r>
              <a:rPr b="1" lang="en" sz="1527">
                <a:solidFill>
                  <a:schemeClr val="accent5"/>
                </a:solidFill>
                <a:latin typeface="Afacad Flux"/>
                <a:ea typeface="Afacad Flux"/>
                <a:cs typeface="Afacad Flux"/>
                <a:sym typeface="Afacad Flux"/>
              </a:rPr>
              <a:t>Efficient: The user is able to easily </a:t>
            </a:r>
            <a:r>
              <a:rPr b="1" lang="en" sz="1527">
                <a:solidFill>
                  <a:schemeClr val="accent5"/>
                </a:solidFill>
                <a:latin typeface="Afacad Flux"/>
                <a:ea typeface="Afacad Flux"/>
                <a:cs typeface="Afacad Flux"/>
                <a:sym typeface="Afacad Flux"/>
              </a:rPr>
              <a:t>perform key tasks throughout the app </a:t>
            </a:r>
            <a:endParaRPr b="1" sz="1527">
              <a:solidFill>
                <a:schemeClr val="accent5"/>
              </a:solidFill>
              <a:latin typeface="Afacad Flux"/>
              <a:ea typeface="Afacad Flux"/>
              <a:cs typeface="Afacad Flux"/>
              <a:sym typeface="Afacad Flux"/>
            </a:endParaRPr>
          </a:p>
        </p:txBody>
      </p:sp>
      <p:sp>
        <p:nvSpPr>
          <p:cNvPr id="665" name="Google Shape;665;p89"/>
          <p:cNvSpPr/>
          <p:nvPr/>
        </p:nvSpPr>
        <p:spPr>
          <a:xfrm>
            <a:off x="1214650" y="4106800"/>
            <a:ext cx="3051600" cy="737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Afacad Flux"/>
                <a:ea typeface="Afacad Flux"/>
                <a:cs typeface="Afacad Flux"/>
                <a:sym typeface="Afacad Flux"/>
              </a:rPr>
              <a:t>- How many users were successfully able to add their inspo source. </a:t>
            </a:r>
            <a:endParaRPr sz="1100">
              <a:solidFill>
                <a:schemeClr val="dk2"/>
              </a:solidFill>
              <a:latin typeface="Afacad Flux"/>
              <a:ea typeface="Afacad Flux"/>
              <a:cs typeface="Afacad Flux"/>
              <a:sym typeface="Afacad Flux"/>
            </a:endParaRPr>
          </a:p>
          <a:p>
            <a:pPr indent="0" lvl="0" marL="0" rtl="0" algn="l">
              <a:spcBef>
                <a:spcPts val="0"/>
              </a:spcBef>
              <a:spcAft>
                <a:spcPts val="0"/>
              </a:spcAft>
              <a:buNone/>
            </a:pPr>
            <a:r>
              <a:rPr lang="en" sz="1100">
                <a:solidFill>
                  <a:schemeClr val="dk2"/>
                </a:solidFill>
                <a:latin typeface="Afacad Flux"/>
                <a:ea typeface="Afacad Flux"/>
                <a:cs typeface="Afacad Flux"/>
                <a:sym typeface="Afacad Flux"/>
              </a:rPr>
              <a:t>- How many users used the organization features</a:t>
            </a:r>
            <a:endParaRPr>
              <a:latin typeface="Afacad Flux"/>
              <a:ea typeface="Afacad Flux"/>
              <a:cs typeface="Afacad Flux"/>
              <a:sym typeface="Afacad Flux"/>
            </a:endParaRPr>
          </a:p>
        </p:txBody>
      </p:sp>
      <p:sp>
        <p:nvSpPr>
          <p:cNvPr id="666" name="Google Shape;666;p89"/>
          <p:cNvSpPr txBox="1"/>
          <p:nvPr/>
        </p:nvSpPr>
        <p:spPr>
          <a:xfrm>
            <a:off x="1214638" y="3720513"/>
            <a:ext cx="1986900" cy="442500"/>
          </a:xfrm>
          <a:prstGeom prst="rect">
            <a:avLst/>
          </a:prstGeom>
          <a:noFill/>
          <a:ln>
            <a:noFill/>
          </a:ln>
        </p:spPr>
        <p:txBody>
          <a:bodyPr anchorCtr="0" anchor="t" bIns="80925" lIns="80925" spcFirstLastPara="1" rIns="80925" wrap="square" tIns="80925">
            <a:noAutofit/>
          </a:bodyPr>
          <a:lstStyle/>
          <a:p>
            <a:pPr indent="0" lvl="0" marL="0" rtl="0" algn="l">
              <a:spcBef>
                <a:spcPts val="0"/>
              </a:spcBef>
              <a:spcAft>
                <a:spcPts val="0"/>
              </a:spcAft>
              <a:buNone/>
            </a:pPr>
            <a:r>
              <a:rPr b="1" lang="en" sz="1770">
                <a:solidFill>
                  <a:schemeClr val="lt1"/>
                </a:solidFill>
                <a:latin typeface="Afacad Flux"/>
                <a:ea typeface="Afacad Flux"/>
                <a:cs typeface="Afacad Flux"/>
                <a:sym typeface="Afacad Flux"/>
              </a:rPr>
              <a:t>Bottom-Line data </a:t>
            </a:r>
            <a:endParaRPr b="1" sz="1770">
              <a:solidFill>
                <a:schemeClr val="lt1"/>
              </a:solidFill>
              <a:latin typeface="Afacad Flux"/>
              <a:ea typeface="Afacad Flux"/>
              <a:cs typeface="Afacad Flux"/>
              <a:sym typeface="Afacad Flux"/>
            </a:endParaRPr>
          </a:p>
        </p:txBody>
      </p:sp>
      <p:sp>
        <p:nvSpPr>
          <p:cNvPr id="667" name="Google Shape;667;p89"/>
          <p:cNvSpPr/>
          <p:nvPr/>
        </p:nvSpPr>
        <p:spPr>
          <a:xfrm>
            <a:off x="4618950" y="2932550"/>
            <a:ext cx="3051600" cy="819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Afacad Flux"/>
                <a:ea typeface="Afacad Flux"/>
                <a:cs typeface="Afacad Flux"/>
                <a:sym typeface="Afacad Flux"/>
              </a:rPr>
              <a:t>- User hesitation/confusion points </a:t>
            </a:r>
            <a:endParaRPr sz="1100">
              <a:solidFill>
                <a:schemeClr val="dk2"/>
              </a:solidFill>
              <a:latin typeface="Afacad Flux"/>
              <a:ea typeface="Afacad Flux"/>
              <a:cs typeface="Afacad Flux"/>
              <a:sym typeface="Afacad Flux"/>
            </a:endParaRPr>
          </a:p>
        </p:txBody>
      </p:sp>
      <p:sp>
        <p:nvSpPr>
          <p:cNvPr id="668" name="Google Shape;668;p89"/>
          <p:cNvSpPr txBox="1"/>
          <p:nvPr/>
        </p:nvSpPr>
        <p:spPr>
          <a:xfrm>
            <a:off x="4618938" y="2534088"/>
            <a:ext cx="1986900" cy="442500"/>
          </a:xfrm>
          <a:prstGeom prst="rect">
            <a:avLst/>
          </a:prstGeom>
          <a:noFill/>
          <a:ln>
            <a:noFill/>
          </a:ln>
        </p:spPr>
        <p:txBody>
          <a:bodyPr anchorCtr="0" anchor="t" bIns="80925" lIns="80925" spcFirstLastPara="1" rIns="80925" wrap="square" tIns="80925">
            <a:noAutofit/>
          </a:bodyPr>
          <a:lstStyle/>
          <a:p>
            <a:pPr indent="0" lvl="0" marL="0" rtl="0" algn="l">
              <a:spcBef>
                <a:spcPts val="0"/>
              </a:spcBef>
              <a:spcAft>
                <a:spcPts val="0"/>
              </a:spcAft>
              <a:buNone/>
            </a:pPr>
            <a:r>
              <a:rPr b="1" lang="en" sz="1770">
                <a:solidFill>
                  <a:schemeClr val="lt1"/>
                </a:solidFill>
                <a:latin typeface="Afacad Flux"/>
                <a:ea typeface="Afacad Flux"/>
                <a:cs typeface="Afacad Flux"/>
                <a:sym typeface="Afacad Flux"/>
              </a:rPr>
              <a:t>Process data </a:t>
            </a:r>
            <a:endParaRPr b="1" sz="1770">
              <a:solidFill>
                <a:schemeClr val="lt1"/>
              </a:solidFill>
              <a:latin typeface="Afacad Flux"/>
              <a:ea typeface="Afacad Flux"/>
              <a:cs typeface="Afacad Flux"/>
              <a:sym typeface="Afacad Flux"/>
            </a:endParaRPr>
          </a:p>
        </p:txBody>
      </p:sp>
      <p:sp>
        <p:nvSpPr>
          <p:cNvPr id="669" name="Google Shape;669;p89"/>
          <p:cNvSpPr/>
          <p:nvPr/>
        </p:nvSpPr>
        <p:spPr>
          <a:xfrm>
            <a:off x="4618950" y="4106800"/>
            <a:ext cx="3051600" cy="737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Afacad Flux"/>
                <a:ea typeface="Afacad Flux"/>
                <a:cs typeface="Afacad Flux"/>
                <a:sym typeface="Afacad Flux"/>
              </a:rPr>
              <a:t>- Error rate </a:t>
            </a:r>
            <a:endParaRPr>
              <a:latin typeface="Afacad Flux"/>
              <a:ea typeface="Afacad Flux"/>
              <a:cs typeface="Afacad Flux"/>
              <a:sym typeface="Afacad Flux"/>
            </a:endParaRPr>
          </a:p>
        </p:txBody>
      </p:sp>
      <p:sp>
        <p:nvSpPr>
          <p:cNvPr id="670" name="Google Shape;670;p89"/>
          <p:cNvSpPr txBox="1"/>
          <p:nvPr/>
        </p:nvSpPr>
        <p:spPr>
          <a:xfrm>
            <a:off x="4618938" y="3713838"/>
            <a:ext cx="1986900" cy="442500"/>
          </a:xfrm>
          <a:prstGeom prst="rect">
            <a:avLst/>
          </a:prstGeom>
          <a:noFill/>
          <a:ln>
            <a:noFill/>
          </a:ln>
        </p:spPr>
        <p:txBody>
          <a:bodyPr anchorCtr="0" anchor="t" bIns="80925" lIns="80925" spcFirstLastPara="1" rIns="80925" wrap="square" tIns="80925">
            <a:noAutofit/>
          </a:bodyPr>
          <a:lstStyle/>
          <a:p>
            <a:pPr indent="0" lvl="0" marL="0" rtl="0" algn="l">
              <a:spcBef>
                <a:spcPts val="0"/>
              </a:spcBef>
              <a:spcAft>
                <a:spcPts val="0"/>
              </a:spcAft>
              <a:buNone/>
            </a:pPr>
            <a:r>
              <a:rPr b="1" lang="en" sz="1770">
                <a:solidFill>
                  <a:schemeClr val="lt1"/>
                </a:solidFill>
                <a:latin typeface="Afacad Flux"/>
                <a:ea typeface="Afacad Flux"/>
                <a:cs typeface="Afacad Flux"/>
                <a:sym typeface="Afacad Flux"/>
              </a:rPr>
              <a:t>Bottom-Line data </a:t>
            </a:r>
            <a:endParaRPr b="1" sz="1770">
              <a:solidFill>
                <a:schemeClr val="lt1"/>
              </a:solidFill>
              <a:latin typeface="Afacad Flux"/>
              <a:ea typeface="Afacad Flux"/>
              <a:cs typeface="Afacad Flux"/>
              <a:sym typeface="Afacad Flux"/>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0"/>
          <p:cNvSpPr txBox="1"/>
          <p:nvPr>
            <p:ph type="title"/>
          </p:nvPr>
        </p:nvSpPr>
        <p:spPr>
          <a:xfrm>
            <a:off x="420050" y="1413600"/>
            <a:ext cx="5944800" cy="775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Test Results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1"/>
          <p:cNvSpPr txBox="1"/>
          <p:nvPr>
            <p:ph type="title"/>
          </p:nvPr>
        </p:nvSpPr>
        <p:spPr>
          <a:xfrm>
            <a:off x="437650" y="228600"/>
            <a:ext cx="6179700" cy="72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accent3"/>
                </a:highlight>
              </a:rPr>
              <a:t>Flexibility: P</a:t>
            </a:r>
            <a:r>
              <a:rPr lang="en">
                <a:highlight>
                  <a:schemeClr val="accent3"/>
                </a:highlight>
              </a:rPr>
              <a:t>rocess data  </a:t>
            </a:r>
            <a:endParaRPr>
              <a:highlight>
                <a:schemeClr val="accent3"/>
              </a:highlight>
            </a:endParaRPr>
          </a:p>
        </p:txBody>
      </p:sp>
      <p:sp>
        <p:nvSpPr>
          <p:cNvPr id="681" name="Google Shape;681;p91"/>
          <p:cNvSpPr txBox="1"/>
          <p:nvPr>
            <p:ph idx="5" type="subTitle"/>
          </p:nvPr>
        </p:nvSpPr>
        <p:spPr>
          <a:xfrm>
            <a:off x="437650" y="1219350"/>
            <a:ext cx="5551800" cy="196200"/>
          </a:xfrm>
          <a:prstGeom prst="rect">
            <a:avLst/>
          </a:prstGeom>
        </p:spPr>
        <p:txBody>
          <a:bodyPr anchorCtr="0" anchor="ctr" bIns="0" lIns="0" spcFirstLastPara="1" rIns="0" wrap="square" tIns="0">
            <a:noAutofit/>
          </a:bodyPr>
          <a:lstStyle/>
          <a:p>
            <a:pPr indent="0" lvl="0" marL="0" marR="207817" rtl="0" algn="l">
              <a:spcBef>
                <a:spcPts val="0"/>
              </a:spcBef>
              <a:spcAft>
                <a:spcPts val="0"/>
              </a:spcAft>
              <a:buNone/>
            </a:pPr>
            <a:r>
              <a:rPr lang="en" sz="2300"/>
              <a:t>What types of inspiration sources were added</a:t>
            </a:r>
            <a:endParaRPr sz="2300"/>
          </a:p>
        </p:txBody>
      </p:sp>
      <p:sp>
        <p:nvSpPr>
          <p:cNvPr id="682" name="Google Shape;682;p91"/>
          <p:cNvSpPr txBox="1"/>
          <p:nvPr>
            <p:ph idx="6" type="body"/>
          </p:nvPr>
        </p:nvSpPr>
        <p:spPr>
          <a:xfrm>
            <a:off x="437650" y="1539900"/>
            <a:ext cx="7749000" cy="1046700"/>
          </a:xfrm>
          <a:prstGeom prst="rect">
            <a:avLst/>
          </a:prstGeom>
        </p:spPr>
        <p:txBody>
          <a:bodyPr anchorCtr="0" anchor="t" bIns="0" lIns="0" spcFirstLastPara="1" rIns="0" wrap="square" tIns="0">
            <a:spAutoFit/>
          </a:bodyPr>
          <a:lstStyle/>
          <a:p>
            <a:pPr indent="-336550" lvl="0" marL="457200" rtl="0" algn="l">
              <a:spcBef>
                <a:spcPts val="0"/>
              </a:spcBef>
              <a:spcAft>
                <a:spcPts val="0"/>
              </a:spcAft>
              <a:buSzPts val="1700"/>
              <a:buChar char="-"/>
            </a:pPr>
            <a:r>
              <a:rPr lang="en" sz="1700"/>
              <a:t>Participant 1 </a:t>
            </a:r>
            <a:r>
              <a:rPr b="1" lang="en" sz="1700"/>
              <a:t>searched the internet</a:t>
            </a:r>
            <a:r>
              <a:rPr lang="en" sz="1700"/>
              <a:t> for a cartoon she enjoyed</a:t>
            </a:r>
            <a:endParaRPr sz="1700"/>
          </a:p>
          <a:p>
            <a:pPr indent="-336550" lvl="0" marL="457200" rtl="0" algn="l">
              <a:spcBef>
                <a:spcPts val="0"/>
              </a:spcBef>
              <a:spcAft>
                <a:spcPts val="0"/>
              </a:spcAft>
              <a:buSzPts val="1700"/>
              <a:buChar char="-"/>
            </a:pPr>
            <a:r>
              <a:rPr lang="en" sz="1700"/>
              <a:t>Participant 2 </a:t>
            </a:r>
            <a:r>
              <a:rPr b="1" lang="en" sz="1700"/>
              <a:t>went to a website</a:t>
            </a:r>
            <a:r>
              <a:rPr lang="en" sz="1700"/>
              <a:t> to see the vases she liked </a:t>
            </a:r>
            <a:endParaRPr sz="1700"/>
          </a:p>
          <a:p>
            <a:pPr indent="-336550" lvl="0" marL="457200" rtl="0" algn="l">
              <a:spcBef>
                <a:spcPts val="0"/>
              </a:spcBef>
              <a:spcAft>
                <a:spcPts val="0"/>
              </a:spcAft>
              <a:buSzPts val="1700"/>
              <a:buChar char="-"/>
            </a:pPr>
            <a:r>
              <a:rPr lang="en" sz="1700"/>
              <a:t>Participant 3 </a:t>
            </a:r>
            <a:r>
              <a:rPr b="1" lang="en" sz="1700"/>
              <a:t>scrolled through her photo gallery</a:t>
            </a:r>
            <a:r>
              <a:rPr lang="en" sz="1700"/>
              <a:t> and found a sunset </a:t>
            </a:r>
            <a:endParaRPr sz="1700"/>
          </a:p>
          <a:p>
            <a:pPr indent="-336550" lvl="0" marL="457200" rtl="0" algn="l">
              <a:spcBef>
                <a:spcPts val="0"/>
              </a:spcBef>
              <a:spcAft>
                <a:spcPts val="0"/>
              </a:spcAft>
              <a:buSzPts val="1700"/>
              <a:buChar char="-"/>
            </a:pPr>
            <a:r>
              <a:rPr lang="en" sz="1700"/>
              <a:t>Participant 4 </a:t>
            </a:r>
            <a:r>
              <a:rPr b="1" lang="en" sz="1700"/>
              <a:t>found a song</a:t>
            </a:r>
            <a:r>
              <a:rPr lang="en" sz="1700"/>
              <a:t> that she enjoyed listening to</a:t>
            </a:r>
            <a:endParaRPr sz="1700"/>
          </a:p>
        </p:txBody>
      </p:sp>
      <p:sp>
        <p:nvSpPr>
          <p:cNvPr id="683" name="Google Shape;683;p91"/>
          <p:cNvSpPr txBox="1"/>
          <p:nvPr>
            <p:ph idx="5" type="subTitle"/>
          </p:nvPr>
        </p:nvSpPr>
        <p:spPr>
          <a:xfrm>
            <a:off x="380175" y="2784975"/>
            <a:ext cx="6414300" cy="196200"/>
          </a:xfrm>
          <a:prstGeom prst="rect">
            <a:avLst/>
          </a:prstGeom>
        </p:spPr>
        <p:txBody>
          <a:bodyPr anchorCtr="0" anchor="ctr" bIns="0" lIns="0" spcFirstLastPara="1" rIns="0" wrap="square" tIns="0">
            <a:noAutofit/>
          </a:bodyPr>
          <a:lstStyle/>
          <a:p>
            <a:pPr indent="0" lvl="0" marL="0" marR="207817" rtl="0" algn="l">
              <a:spcBef>
                <a:spcPts val="0"/>
              </a:spcBef>
              <a:spcAft>
                <a:spcPts val="0"/>
              </a:spcAft>
              <a:buNone/>
            </a:pPr>
            <a:r>
              <a:rPr lang="en" sz="2300"/>
              <a:t>How users choose to organize their work</a:t>
            </a:r>
            <a:endParaRPr sz="2300"/>
          </a:p>
        </p:txBody>
      </p:sp>
      <p:sp>
        <p:nvSpPr>
          <p:cNvPr id="684" name="Google Shape;684;p91"/>
          <p:cNvSpPr txBox="1"/>
          <p:nvPr>
            <p:ph idx="6" type="body"/>
          </p:nvPr>
        </p:nvSpPr>
        <p:spPr>
          <a:xfrm>
            <a:off x="380175" y="3105525"/>
            <a:ext cx="7749000" cy="785100"/>
          </a:xfrm>
          <a:prstGeom prst="rect">
            <a:avLst/>
          </a:prstGeom>
        </p:spPr>
        <p:txBody>
          <a:bodyPr anchorCtr="0" anchor="t" bIns="0" lIns="0" spcFirstLastPara="1" rIns="0" wrap="square" tIns="0">
            <a:spAutoFit/>
          </a:bodyPr>
          <a:lstStyle/>
          <a:p>
            <a:pPr indent="-336550" lvl="0" marL="457200" rtl="0" algn="l">
              <a:spcBef>
                <a:spcPts val="0"/>
              </a:spcBef>
              <a:spcAft>
                <a:spcPts val="0"/>
              </a:spcAft>
              <a:buSzPts val="1700"/>
              <a:buChar char="-"/>
            </a:pPr>
            <a:r>
              <a:rPr lang="en" sz="1700"/>
              <a:t>Only one </a:t>
            </a:r>
            <a:r>
              <a:rPr lang="en" sz="1700"/>
              <a:t>participant</a:t>
            </a:r>
            <a:r>
              <a:rPr lang="en" sz="1700"/>
              <a:t> was able to easily </a:t>
            </a:r>
            <a:r>
              <a:rPr lang="en" sz="1700"/>
              <a:t>identify the button to organize their board. </a:t>
            </a:r>
            <a:endParaRPr sz="1700"/>
          </a:p>
          <a:p>
            <a:pPr indent="-336550" lvl="0" marL="457200" rtl="0" algn="l">
              <a:spcBef>
                <a:spcPts val="0"/>
              </a:spcBef>
              <a:spcAft>
                <a:spcPts val="0"/>
              </a:spcAft>
              <a:buSzPts val="1700"/>
              <a:buChar char="-"/>
            </a:pPr>
            <a:r>
              <a:rPr lang="en" sz="1700"/>
              <a:t>None of the participants chose the “Smart sort” feature </a:t>
            </a:r>
            <a:endParaRPr sz="1700"/>
          </a:p>
          <a:p>
            <a:pPr indent="-336550" lvl="0" marL="457200" rtl="0" algn="l">
              <a:spcBef>
                <a:spcPts val="0"/>
              </a:spcBef>
              <a:spcAft>
                <a:spcPts val="0"/>
              </a:spcAft>
              <a:buSzPts val="1700"/>
              <a:buChar char="-"/>
            </a:pPr>
            <a:r>
              <a:rPr lang="en" sz="1700"/>
              <a:t>Most participants chose to freely organize their board</a:t>
            </a:r>
            <a:endParaRPr sz="17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2"/>
          <p:cNvSpPr txBox="1"/>
          <p:nvPr>
            <p:ph type="title"/>
          </p:nvPr>
        </p:nvSpPr>
        <p:spPr>
          <a:xfrm>
            <a:off x="437650" y="228600"/>
            <a:ext cx="6179700" cy="72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accent3"/>
                </a:highlight>
              </a:rPr>
              <a:t>Flexibility: Bottom line data</a:t>
            </a:r>
            <a:endParaRPr>
              <a:highlight>
                <a:schemeClr val="accent3"/>
              </a:highlight>
            </a:endParaRPr>
          </a:p>
        </p:txBody>
      </p:sp>
      <p:sp>
        <p:nvSpPr>
          <p:cNvPr id="690" name="Google Shape;690;p92"/>
          <p:cNvSpPr txBox="1"/>
          <p:nvPr>
            <p:ph idx="5" type="subTitle"/>
          </p:nvPr>
        </p:nvSpPr>
        <p:spPr>
          <a:xfrm>
            <a:off x="437650" y="1219350"/>
            <a:ext cx="4546500" cy="196200"/>
          </a:xfrm>
          <a:prstGeom prst="rect">
            <a:avLst/>
          </a:prstGeom>
        </p:spPr>
        <p:txBody>
          <a:bodyPr anchorCtr="0" anchor="ctr" bIns="0" lIns="0" spcFirstLastPara="1" rIns="0" wrap="square" tIns="0">
            <a:noAutofit/>
          </a:bodyPr>
          <a:lstStyle/>
          <a:p>
            <a:pPr indent="0" lvl="0" marL="0" marR="207817" rtl="0" algn="ctr">
              <a:spcBef>
                <a:spcPts val="0"/>
              </a:spcBef>
              <a:spcAft>
                <a:spcPts val="0"/>
              </a:spcAft>
              <a:buNone/>
            </a:pPr>
            <a:r>
              <a:rPr lang="en" sz="2300"/>
              <a:t>Successful</a:t>
            </a:r>
            <a:r>
              <a:rPr lang="en" sz="2300"/>
              <a:t> addition of inspo sources </a:t>
            </a:r>
            <a:endParaRPr sz="2300"/>
          </a:p>
        </p:txBody>
      </p:sp>
      <p:sp>
        <p:nvSpPr>
          <p:cNvPr id="691" name="Google Shape;691;p92"/>
          <p:cNvSpPr txBox="1"/>
          <p:nvPr>
            <p:ph idx="6" type="body"/>
          </p:nvPr>
        </p:nvSpPr>
        <p:spPr>
          <a:xfrm>
            <a:off x="579275" y="1539900"/>
            <a:ext cx="7656600" cy="785100"/>
          </a:xfrm>
          <a:prstGeom prst="rect">
            <a:avLst/>
          </a:prstGeom>
        </p:spPr>
        <p:txBody>
          <a:bodyPr anchorCtr="0" anchor="t" bIns="0" lIns="0" spcFirstLastPara="1" rIns="0" wrap="square" tIns="0">
            <a:spAutoFit/>
          </a:bodyPr>
          <a:lstStyle/>
          <a:p>
            <a:pPr indent="-336550" lvl="0" marL="457200" rtl="0" algn="l">
              <a:spcBef>
                <a:spcPts val="0"/>
              </a:spcBef>
              <a:spcAft>
                <a:spcPts val="0"/>
              </a:spcAft>
              <a:buSzPts val="1700"/>
              <a:buChar char="-"/>
            </a:pPr>
            <a:r>
              <a:rPr lang="en" sz="1700"/>
              <a:t>Most participants were able to </a:t>
            </a:r>
            <a:r>
              <a:rPr b="1" lang="en" sz="1700" u="sng"/>
              <a:t>easily identify the “+” button </a:t>
            </a:r>
            <a:r>
              <a:rPr lang="en" sz="1700"/>
              <a:t>to add their sources of inspiration. </a:t>
            </a:r>
            <a:endParaRPr sz="1700"/>
          </a:p>
          <a:p>
            <a:pPr indent="-336550" lvl="0" marL="457200" rtl="0" algn="l">
              <a:spcBef>
                <a:spcPts val="0"/>
              </a:spcBef>
              <a:spcAft>
                <a:spcPts val="0"/>
              </a:spcAft>
              <a:buSzPts val="1700"/>
              <a:buChar char="-"/>
            </a:pPr>
            <a:r>
              <a:rPr lang="en" sz="1700"/>
              <a:t>One participant wanted to add her inspiration by clicking on the board itself.</a:t>
            </a:r>
            <a:endParaRPr sz="1700"/>
          </a:p>
        </p:txBody>
      </p:sp>
      <p:sp>
        <p:nvSpPr>
          <p:cNvPr id="692" name="Google Shape;692;p92"/>
          <p:cNvSpPr txBox="1"/>
          <p:nvPr>
            <p:ph idx="5" type="subTitle"/>
          </p:nvPr>
        </p:nvSpPr>
        <p:spPr>
          <a:xfrm>
            <a:off x="579275" y="2473900"/>
            <a:ext cx="6179700" cy="196200"/>
          </a:xfrm>
          <a:prstGeom prst="rect">
            <a:avLst/>
          </a:prstGeom>
        </p:spPr>
        <p:txBody>
          <a:bodyPr anchorCtr="0" anchor="ctr" bIns="0" lIns="0" spcFirstLastPara="1" rIns="0" wrap="square" tIns="0">
            <a:noAutofit/>
          </a:bodyPr>
          <a:lstStyle/>
          <a:p>
            <a:pPr indent="0" lvl="0" marL="0" marR="207817" rtl="0" algn="l">
              <a:spcBef>
                <a:spcPts val="0"/>
              </a:spcBef>
              <a:spcAft>
                <a:spcPts val="0"/>
              </a:spcAft>
              <a:buNone/>
            </a:pPr>
            <a:r>
              <a:rPr lang="en" sz="2300"/>
              <a:t>How many users used the organization feature </a:t>
            </a:r>
            <a:endParaRPr sz="2300"/>
          </a:p>
        </p:txBody>
      </p:sp>
      <p:sp>
        <p:nvSpPr>
          <p:cNvPr id="693" name="Google Shape;693;p92"/>
          <p:cNvSpPr txBox="1"/>
          <p:nvPr>
            <p:ph idx="6" type="body"/>
          </p:nvPr>
        </p:nvSpPr>
        <p:spPr>
          <a:xfrm>
            <a:off x="772725" y="2851925"/>
            <a:ext cx="7545300" cy="1831800"/>
          </a:xfrm>
          <a:prstGeom prst="rect">
            <a:avLst/>
          </a:prstGeom>
        </p:spPr>
        <p:txBody>
          <a:bodyPr anchorCtr="0" anchor="t" bIns="0" lIns="0" spcFirstLastPara="1" rIns="0" wrap="square" tIns="0">
            <a:spAutoFit/>
          </a:bodyPr>
          <a:lstStyle/>
          <a:p>
            <a:pPr indent="-336550" lvl="0" marL="457200" rtl="0" algn="l">
              <a:spcBef>
                <a:spcPts val="0"/>
              </a:spcBef>
              <a:spcAft>
                <a:spcPts val="0"/>
              </a:spcAft>
              <a:buSzPts val="1700"/>
              <a:buChar char="-"/>
            </a:pPr>
            <a:r>
              <a:rPr lang="en" sz="1700"/>
              <a:t>Only 1 participant easily found the three dots button at the corner of the board to select the different organization modes. </a:t>
            </a:r>
            <a:endParaRPr sz="1700"/>
          </a:p>
          <a:p>
            <a:pPr indent="-336550" lvl="0" marL="457200" rtl="0" algn="l">
              <a:spcBef>
                <a:spcPts val="0"/>
              </a:spcBef>
              <a:spcAft>
                <a:spcPts val="0"/>
              </a:spcAft>
              <a:buSzPts val="1700"/>
              <a:buChar char="-"/>
            </a:pPr>
            <a:r>
              <a:rPr lang="en" sz="1700"/>
              <a:t>2 </a:t>
            </a:r>
            <a:r>
              <a:rPr lang="en" sz="1700"/>
              <a:t>participants</a:t>
            </a:r>
            <a:r>
              <a:rPr lang="en" sz="1700"/>
              <a:t> did not click on or notice that button at all. </a:t>
            </a:r>
            <a:endParaRPr sz="1700"/>
          </a:p>
          <a:p>
            <a:pPr indent="-336550" lvl="0" marL="457200" rtl="0" algn="l">
              <a:spcBef>
                <a:spcPts val="0"/>
              </a:spcBef>
              <a:spcAft>
                <a:spcPts val="0"/>
              </a:spcAft>
              <a:buSzPts val="1700"/>
              <a:buChar char="-"/>
            </a:pPr>
            <a:r>
              <a:rPr lang="en" sz="1700"/>
              <a:t>1 participant was able to click on the three dots only in the second time that she saw the board. </a:t>
            </a:r>
            <a:endParaRPr sz="1700"/>
          </a:p>
          <a:p>
            <a:pPr indent="-336550" lvl="1" marL="914400" rtl="0" algn="l">
              <a:spcBef>
                <a:spcPts val="0"/>
              </a:spcBef>
              <a:spcAft>
                <a:spcPts val="0"/>
              </a:spcAft>
              <a:buSzPts val="1700"/>
              <a:buChar char="-"/>
            </a:pPr>
            <a:r>
              <a:rPr lang="en" sz="1700"/>
              <a:t>This participant mentioned that if the facilitator hadn’t asked her to </a:t>
            </a:r>
            <a:r>
              <a:rPr lang="en" sz="1700"/>
              <a:t>explore</a:t>
            </a:r>
            <a:r>
              <a:rPr lang="en" sz="1700"/>
              <a:t> ways to organize the board, she wouldn’t have noticed. </a:t>
            </a:r>
            <a:endParaRPr sz="1700"/>
          </a:p>
        </p:txBody>
      </p:sp>
      <p:pic>
        <p:nvPicPr>
          <p:cNvPr id="694" name="Google Shape;694;p92"/>
          <p:cNvPicPr preferRelativeResize="0"/>
          <p:nvPr/>
        </p:nvPicPr>
        <p:blipFill rotWithShape="1">
          <a:blip r:embed="rId3">
            <a:alphaModFix/>
          </a:blip>
          <a:srcRect b="80927" l="70977" r="24396" t="0"/>
          <a:stretch/>
        </p:blipFill>
        <p:spPr>
          <a:xfrm rot="-5400000">
            <a:off x="7443413" y="-626764"/>
            <a:ext cx="464625" cy="2632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9" name="Shape 369"/>
        <p:cNvGrpSpPr/>
        <p:nvPr/>
      </p:nvGrpSpPr>
      <p:grpSpPr>
        <a:xfrm>
          <a:off x="0" y="0"/>
          <a:ext cx="0" cy="0"/>
          <a:chOff x="0" y="0"/>
          <a:chExt cx="0" cy="0"/>
        </a:xfrm>
      </p:grpSpPr>
      <p:sp>
        <p:nvSpPr>
          <p:cNvPr id="370" name="Google Shape;370;p57"/>
          <p:cNvSpPr txBox="1"/>
          <p:nvPr>
            <p:ph type="title"/>
          </p:nvPr>
        </p:nvSpPr>
        <p:spPr>
          <a:xfrm>
            <a:off x="228600" y="251551"/>
            <a:ext cx="6665700" cy="463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 sz="4300">
                <a:latin typeface="Afacad Flux"/>
                <a:ea typeface="Afacad Flux"/>
                <a:cs typeface="Afacad Flux"/>
                <a:sym typeface="Afacad Flux"/>
              </a:rPr>
              <a:t>Value proposition</a:t>
            </a:r>
            <a:endParaRPr b="0" sz="4300">
              <a:latin typeface="Afacad Flux"/>
              <a:ea typeface="Afacad Flux"/>
              <a:cs typeface="Afacad Flux"/>
              <a:sym typeface="Afacad Flux"/>
            </a:endParaRPr>
          </a:p>
        </p:txBody>
      </p:sp>
      <p:sp>
        <p:nvSpPr>
          <p:cNvPr id="371" name="Google Shape;371;p57"/>
          <p:cNvSpPr txBox="1"/>
          <p:nvPr>
            <p:ph idx="1" type="subTitle"/>
          </p:nvPr>
        </p:nvSpPr>
        <p:spPr>
          <a:xfrm>
            <a:off x="7730000" y="407600"/>
            <a:ext cx="1080000" cy="2955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Team 2</a:t>
            </a:r>
            <a:endParaRPr/>
          </a:p>
        </p:txBody>
      </p:sp>
      <p:sp>
        <p:nvSpPr>
          <p:cNvPr id="372" name="Google Shape;372;p57"/>
          <p:cNvSpPr txBox="1"/>
          <p:nvPr>
            <p:ph type="title"/>
          </p:nvPr>
        </p:nvSpPr>
        <p:spPr>
          <a:xfrm>
            <a:off x="1239150" y="1211851"/>
            <a:ext cx="6665700" cy="20364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sz="6300"/>
              <a:t>“Spark your creativity.”</a:t>
            </a:r>
            <a:endParaRPr sz="6300"/>
          </a:p>
          <a:p>
            <a:pPr indent="0" lvl="0" marL="0" rtl="0" algn="ctr">
              <a:spcBef>
                <a:spcPts val="0"/>
              </a:spcBef>
              <a:spcAft>
                <a:spcPts val="0"/>
              </a:spcAft>
              <a:buNone/>
            </a:pPr>
            <a:r>
              <a:t/>
            </a:r>
            <a:endParaRPr sz="6300"/>
          </a:p>
        </p:txBody>
      </p:sp>
      <p:sp>
        <p:nvSpPr>
          <p:cNvPr id="373" name="Google Shape;373;p57"/>
          <p:cNvSpPr txBox="1"/>
          <p:nvPr>
            <p:ph type="title"/>
          </p:nvPr>
        </p:nvSpPr>
        <p:spPr>
          <a:xfrm>
            <a:off x="2080500" y="2907050"/>
            <a:ext cx="4983000" cy="16161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b="0" lang="en" sz="3000">
                <a:latin typeface="Afacad Flux"/>
                <a:ea typeface="Afacad Flux"/>
                <a:cs typeface="Afacad Flux"/>
                <a:sym typeface="Afacad Flux"/>
              </a:rPr>
              <a:t>SparkBook’s value proposition encapsulates the experience we want the user to have using the app: </a:t>
            </a:r>
            <a:r>
              <a:rPr b="0" lang="en" sz="3000">
                <a:latin typeface="Afacad Flux"/>
                <a:ea typeface="Afacad Flux"/>
                <a:cs typeface="Afacad Flux"/>
                <a:sym typeface="Afacad Flux"/>
              </a:rPr>
              <a:t>facilitating</a:t>
            </a:r>
            <a:r>
              <a:rPr b="0" lang="en" sz="3000">
                <a:latin typeface="Afacad Flux"/>
                <a:ea typeface="Afacad Flux"/>
                <a:cs typeface="Afacad Flux"/>
                <a:sym typeface="Afacad Flux"/>
              </a:rPr>
              <a:t> the creativity process for artists. </a:t>
            </a:r>
            <a:endParaRPr b="0" sz="3000">
              <a:latin typeface="Afacad Flux"/>
              <a:ea typeface="Afacad Flux"/>
              <a:cs typeface="Afacad Flux"/>
              <a:sym typeface="Afacad Flux"/>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3"/>
          <p:cNvSpPr txBox="1"/>
          <p:nvPr>
            <p:ph type="title"/>
          </p:nvPr>
        </p:nvSpPr>
        <p:spPr>
          <a:xfrm>
            <a:off x="437650" y="228600"/>
            <a:ext cx="6179700" cy="72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accent3"/>
                </a:highlight>
              </a:rPr>
              <a:t>Efficient</a:t>
            </a:r>
            <a:r>
              <a:rPr lang="en">
                <a:highlight>
                  <a:schemeClr val="accent3"/>
                </a:highlight>
              </a:rPr>
              <a:t>: Process data  </a:t>
            </a:r>
            <a:endParaRPr>
              <a:highlight>
                <a:schemeClr val="accent3"/>
              </a:highlight>
            </a:endParaRPr>
          </a:p>
        </p:txBody>
      </p:sp>
      <p:sp>
        <p:nvSpPr>
          <p:cNvPr id="700" name="Google Shape;700;p93"/>
          <p:cNvSpPr txBox="1"/>
          <p:nvPr>
            <p:ph idx="5" type="subTitle"/>
          </p:nvPr>
        </p:nvSpPr>
        <p:spPr>
          <a:xfrm>
            <a:off x="437650" y="1219350"/>
            <a:ext cx="5154300" cy="196200"/>
          </a:xfrm>
          <a:prstGeom prst="rect">
            <a:avLst/>
          </a:prstGeom>
        </p:spPr>
        <p:txBody>
          <a:bodyPr anchorCtr="0" anchor="ctr" bIns="0" lIns="0" spcFirstLastPara="1" rIns="0" wrap="square" tIns="0">
            <a:noAutofit/>
          </a:bodyPr>
          <a:lstStyle/>
          <a:p>
            <a:pPr indent="0" lvl="0" marL="0" marR="207817" rtl="0" algn="l">
              <a:spcBef>
                <a:spcPts val="0"/>
              </a:spcBef>
              <a:spcAft>
                <a:spcPts val="0"/>
              </a:spcAft>
              <a:buNone/>
            </a:pPr>
            <a:r>
              <a:rPr lang="en" sz="2300"/>
              <a:t>User hesitation/confusion points</a:t>
            </a:r>
            <a:endParaRPr sz="2300"/>
          </a:p>
        </p:txBody>
      </p:sp>
      <p:sp>
        <p:nvSpPr>
          <p:cNvPr id="701" name="Google Shape;701;p93"/>
          <p:cNvSpPr txBox="1"/>
          <p:nvPr>
            <p:ph idx="6" type="body"/>
          </p:nvPr>
        </p:nvSpPr>
        <p:spPr>
          <a:xfrm>
            <a:off x="437650" y="1539900"/>
            <a:ext cx="4944300" cy="1569900"/>
          </a:xfrm>
          <a:prstGeom prst="rect">
            <a:avLst/>
          </a:prstGeom>
        </p:spPr>
        <p:txBody>
          <a:bodyPr anchorCtr="0" anchor="t" bIns="0" lIns="0" spcFirstLastPara="1" rIns="0" wrap="square" tIns="0">
            <a:spAutoFit/>
          </a:bodyPr>
          <a:lstStyle/>
          <a:p>
            <a:pPr indent="-336550" lvl="0" marL="457200" rtl="0" algn="l">
              <a:spcBef>
                <a:spcPts val="0"/>
              </a:spcBef>
              <a:spcAft>
                <a:spcPts val="0"/>
              </a:spcAft>
              <a:buSzPts val="1700"/>
              <a:buChar char="-"/>
            </a:pPr>
            <a:r>
              <a:rPr lang="en" sz="1700"/>
              <a:t>There was some confusion in trying to share your board to the community. Many users thought that all of the community related activities would be in the community page. </a:t>
            </a:r>
            <a:endParaRPr sz="1700"/>
          </a:p>
          <a:p>
            <a:pPr indent="-336550" lvl="0" marL="457200" rtl="0" algn="l">
              <a:spcBef>
                <a:spcPts val="0"/>
              </a:spcBef>
              <a:spcAft>
                <a:spcPts val="0"/>
              </a:spcAft>
              <a:buSzPts val="1700"/>
              <a:buChar char="-"/>
            </a:pPr>
            <a:r>
              <a:rPr lang="en" sz="1700"/>
              <a:t>One participant was confused about adding an inspiration </a:t>
            </a:r>
            <a:r>
              <a:rPr b="1" lang="en" sz="1700" u="sng"/>
              <a:t>when they are already inside the board</a:t>
            </a:r>
            <a:r>
              <a:rPr lang="en" sz="1700"/>
              <a:t>. </a:t>
            </a:r>
            <a:endParaRPr sz="1700"/>
          </a:p>
        </p:txBody>
      </p:sp>
      <p:pic>
        <p:nvPicPr>
          <p:cNvPr id="702" name="Google Shape;702;p93" title="IMG_9559.JPG"/>
          <p:cNvPicPr preferRelativeResize="0"/>
          <p:nvPr/>
        </p:nvPicPr>
        <p:blipFill rotWithShape="1">
          <a:blip r:embed="rId3">
            <a:alphaModFix/>
          </a:blip>
          <a:srcRect b="11845" l="10700" r="8907" t="10375"/>
          <a:stretch/>
        </p:blipFill>
        <p:spPr>
          <a:xfrm>
            <a:off x="6576850" y="318300"/>
            <a:ext cx="1613100" cy="2303724"/>
          </a:xfrm>
          <a:prstGeom prst="rect">
            <a:avLst/>
          </a:prstGeom>
          <a:noFill/>
          <a:ln>
            <a:noFill/>
          </a:ln>
        </p:spPr>
      </p:pic>
      <p:pic>
        <p:nvPicPr>
          <p:cNvPr id="703" name="Google Shape;703;p93" title="IMG_9560.JPG"/>
          <p:cNvPicPr preferRelativeResize="0"/>
          <p:nvPr/>
        </p:nvPicPr>
        <p:blipFill rotWithShape="1">
          <a:blip r:embed="rId4">
            <a:alphaModFix/>
          </a:blip>
          <a:srcRect b="15531" l="13780" r="15588" t="13872"/>
          <a:stretch/>
        </p:blipFill>
        <p:spPr>
          <a:xfrm>
            <a:off x="6576850" y="2699050"/>
            <a:ext cx="1670926" cy="222669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4"/>
          <p:cNvSpPr txBox="1"/>
          <p:nvPr>
            <p:ph type="title"/>
          </p:nvPr>
        </p:nvSpPr>
        <p:spPr>
          <a:xfrm>
            <a:off x="437650" y="228600"/>
            <a:ext cx="6179700" cy="72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accent3"/>
                </a:highlight>
              </a:rPr>
              <a:t>Efficient: Bottom line data  </a:t>
            </a:r>
            <a:endParaRPr>
              <a:highlight>
                <a:schemeClr val="accent3"/>
              </a:highlight>
            </a:endParaRPr>
          </a:p>
        </p:txBody>
      </p:sp>
      <p:sp>
        <p:nvSpPr>
          <p:cNvPr id="709" name="Google Shape;709;p94"/>
          <p:cNvSpPr txBox="1"/>
          <p:nvPr>
            <p:ph idx="5" type="subTitle"/>
          </p:nvPr>
        </p:nvSpPr>
        <p:spPr>
          <a:xfrm>
            <a:off x="437650" y="1219350"/>
            <a:ext cx="5154300" cy="196200"/>
          </a:xfrm>
          <a:prstGeom prst="rect">
            <a:avLst/>
          </a:prstGeom>
        </p:spPr>
        <p:txBody>
          <a:bodyPr anchorCtr="0" anchor="ctr" bIns="0" lIns="0" spcFirstLastPara="1" rIns="0" wrap="square" tIns="0">
            <a:noAutofit/>
          </a:bodyPr>
          <a:lstStyle/>
          <a:p>
            <a:pPr indent="0" lvl="0" marL="0" marR="207817" rtl="0" algn="l">
              <a:spcBef>
                <a:spcPts val="0"/>
              </a:spcBef>
              <a:spcAft>
                <a:spcPts val="0"/>
              </a:spcAft>
              <a:buNone/>
            </a:pPr>
            <a:r>
              <a:rPr lang="en" sz="2300"/>
              <a:t>Error rate </a:t>
            </a:r>
            <a:endParaRPr sz="2300"/>
          </a:p>
        </p:txBody>
      </p:sp>
      <p:sp>
        <p:nvSpPr>
          <p:cNvPr id="710" name="Google Shape;710;p94"/>
          <p:cNvSpPr txBox="1"/>
          <p:nvPr>
            <p:ph idx="6" type="body"/>
          </p:nvPr>
        </p:nvSpPr>
        <p:spPr>
          <a:xfrm>
            <a:off x="437650" y="1539900"/>
            <a:ext cx="6237900" cy="1831800"/>
          </a:xfrm>
          <a:prstGeom prst="rect">
            <a:avLst/>
          </a:prstGeom>
        </p:spPr>
        <p:txBody>
          <a:bodyPr anchorCtr="0" anchor="t" bIns="0" lIns="0" spcFirstLastPara="1" rIns="0" wrap="square" tIns="0">
            <a:spAutoFit/>
          </a:bodyPr>
          <a:lstStyle/>
          <a:p>
            <a:pPr indent="-336550" lvl="0" marL="457200" rtl="0" algn="l">
              <a:spcBef>
                <a:spcPts val="0"/>
              </a:spcBef>
              <a:spcAft>
                <a:spcPts val="0"/>
              </a:spcAft>
              <a:buSzPts val="1700"/>
              <a:buChar char="-"/>
            </a:pPr>
            <a:r>
              <a:rPr lang="en" sz="1700"/>
              <a:t>6 total misclicks across all users throughout the different tasks</a:t>
            </a:r>
            <a:endParaRPr sz="1700"/>
          </a:p>
          <a:p>
            <a:pPr indent="-336550" lvl="0" marL="457200" rtl="0" algn="l">
              <a:spcBef>
                <a:spcPts val="0"/>
              </a:spcBef>
              <a:spcAft>
                <a:spcPts val="0"/>
              </a:spcAft>
              <a:buSzPts val="1700"/>
              <a:buChar char="-"/>
            </a:pPr>
            <a:r>
              <a:rPr lang="en" sz="1700"/>
              <a:t>Task 1 had the highest </a:t>
            </a:r>
            <a:r>
              <a:rPr lang="en" sz="1700"/>
              <a:t>success</a:t>
            </a:r>
            <a:r>
              <a:rPr lang="en" sz="1700"/>
              <a:t> rate (it was more clear for users to know how to add an inspiration source) </a:t>
            </a:r>
            <a:endParaRPr sz="1700"/>
          </a:p>
          <a:p>
            <a:pPr indent="-336550" lvl="0" marL="457200" rtl="0" algn="l">
              <a:spcBef>
                <a:spcPts val="0"/>
              </a:spcBef>
              <a:spcAft>
                <a:spcPts val="0"/>
              </a:spcAft>
              <a:buSzPts val="1700"/>
              <a:buChar char="-"/>
            </a:pPr>
            <a:r>
              <a:rPr lang="en" sz="1700"/>
              <a:t>Task 2 had the most misclicks (users were confused as to how to share their own board within the community) </a:t>
            </a:r>
            <a:endParaRPr sz="1700"/>
          </a:p>
          <a:p>
            <a:pPr indent="-336550" lvl="1" marL="914400" rtl="0" algn="l">
              <a:spcBef>
                <a:spcPts val="0"/>
              </a:spcBef>
              <a:spcAft>
                <a:spcPts val="0"/>
              </a:spcAft>
              <a:buSzPts val="1700"/>
              <a:buChar char="-"/>
            </a:pPr>
            <a:r>
              <a:rPr lang="en" sz="1700"/>
              <a:t>But found it easy to save other people’s board to their own boards. </a:t>
            </a:r>
            <a:endParaRPr sz="1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5"/>
          <p:cNvSpPr txBox="1"/>
          <p:nvPr>
            <p:ph type="title"/>
          </p:nvPr>
        </p:nvSpPr>
        <p:spPr>
          <a:xfrm>
            <a:off x="307200" y="1636175"/>
            <a:ext cx="3397800" cy="14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4000">
                <a:highlight>
                  <a:schemeClr val="accent1"/>
                </a:highlight>
              </a:rPr>
              <a:t>Task 1 - </a:t>
            </a:r>
            <a:endParaRPr b="0" sz="4000">
              <a:highlight>
                <a:schemeClr val="accent1"/>
              </a:highlight>
            </a:endParaRPr>
          </a:p>
          <a:p>
            <a:pPr indent="0" lvl="0" marL="0" rtl="0" algn="l">
              <a:spcBef>
                <a:spcPts val="0"/>
              </a:spcBef>
              <a:spcAft>
                <a:spcPts val="0"/>
              </a:spcAft>
              <a:buNone/>
            </a:pPr>
            <a:r>
              <a:rPr b="0" lang="en" sz="4000">
                <a:highlight>
                  <a:schemeClr val="accent1"/>
                </a:highlight>
              </a:rPr>
              <a:t>Adding an inspiration</a:t>
            </a:r>
            <a:endParaRPr b="0" sz="4000">
              <a:highlight>
                <a:schemeClr val="accent1"/>
              </a:highlight>
            </a:endParaRPr>
          </a:p>
        </p:txBody>
      </p:sp>
      <p:sp>
        <p:nvSpPr>
          <p:cNvPr id="716" name="Google Shape;716;p95"/>
          <p:cNvSpPr txBox="1"/>
          <p:nvPr>
            <p:ph idx="4294967295" type="subTitle"/>
          </p:nvPr>
        </p:nvSpPr>
        <p:spPr>
          <a:xfrm>
            <a:off x="3635250" y="1025225"/>
            <a:ext cx="3397800" cy="196200"/>
          </a:xfrm>
          <a:prstGeom prst="rect">
            <a:avLst/>
          </a:prstGeom>
        </p:spPr>
        <p:txBody>
          <a:bodyPr anchorCtr="0" anchor="ctr" bIns="91425" lIns="91425" spcFirstLastPara="1" rIns="91425" wrap="square" tIns="91425">
            <a:noAutofit/>
          </a:bodyPr>
          <a:lstStyle/>
          <a:p>
            <a:pPr indent="0" lvl="0" marL="0" marR="207817" rtl="0" algn="l">
              <a:spcBef>
                <a:spcPts val="0"/>
              </a:spcBef>
              <a:spcAft>
                <a:spcPts val="0"/>
              </a:spcAft>
              <a:buNone/>
            </a:pPr>
            <a:r>
              <a:rPr lang="en" sz="3900">
                <a:solidFill>
                  <a:schemeClr val="accent2"/>
                </a:solidFill>
              </a:rPr>
              <a:t>2 </a:t>
            </a:r>
            <a:r>
              <a:rPr lang="en" sz="3900">
                <a:solidFill>
                  <a:schemeClr val="accent2"/>
                </a:solidFill>
              </a:rPr>
              <a:t>Misclicks</a:t>
            </a:r>
            <a:endParaRPr sz="3900">
              <a:solidFill>
                <a:schemeClr val="accent2"/>
              </a:solidFill>
            </a:endParaRPr>
          </a:p>
        </p:txBody>
      </p:sp>
      <p:sp>
        <p:nvSpPr>
          <p:cNvPr id="717" name="Google Shape;717;p95"/>
          <p:cNvSpPr txBox="1"/>
          <p:nvPr>
            <p:ph idx="4294967295" type="subTitle"/>
          </p:nvPr>
        </p:nvSpPr>
        <p:spPr>
          <a:xfrm>
            <a:off x="3318400" y="2018975"/>
            <a:ext cx="5169900" cy="716700"/>
          </a:xfrm>
          <a:prstGeom prst="rect">
            <a:avLst/>
          </a:prstGeom>
        </p:spPr>
        <p:txBody>
          <a:bodyPr anchorCtr="0" anchor="ctr" bIns="91425" lIns="91425" spcFirstLastPara="1" rIns="91425" wrap="square" tIns="91425">
            <a:noAutofit/>
          </a:bodyPr>
          <a:lstStyle/>
          <a:p>
            <a:pPr indent="-374650" lvl="0" marL="457200" marR="207817" rtl="0" algn="l">
              <a:spcBef>
                <a:spcPts val="0"/>
              </a:spcBef>
              <a:spcAft>
                <a:spcPts val="0"/>
              </a:spcAft>
              <a:buSzPts val="2300"/>
              <a:buChar char="●"/>
            </a:pPr>
            <a:r>
              <a:rPr lang="en" sz="2300"/>
              <a:t>When one participant wanted to add something while she was in the board, she had a hard time identifying that she could press the add button again. </a:t>
            </a:r>
            <a:endParaRPr sz="2300"/>
          </a:p>
        </p:txBody>
      </p:sp>
      <p:pic>
        <p:nvPicPr>
          <p:cNvPr id="718" name="Google Shape;718;p95" title="IMG_9560.JPG"/>
          <p:cNvPicPr preferRelativeResize="0"/>
          <p:nvPr/>
        </p:nvPicPr>
        <p:blipFill rotWithShape="1">
          <a:blip r:embed="rId3">
            <a:alphaModFix/>
          </a:blip>
          <a:srcRect b="15531" l="13780" r="15588" t="13872"/>
          <a:stretch/>
        </p:blipFill>
        <p:spPr>
          <a:xfrm>
            <a:off x="2346275" y="3163589"/>
            <a:ext cx="1434075" cy="191108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96"/>
          <p:cNvSpPr txBox="1"/>
          <p:nvPr>
            <p:ph type="title"/>
          </p:nvPr>
        </p:nvSpPr>
        <p:spPr>
          <a:xfrm>
            <a:off x="307200" y="1636175"/>
            <a:ext cx="3397800" cy="177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4000">
                <a:highlight>
                  <a:schemeClr val="accent6"/>
                </a:highlight>
              </a:rPr>
              <a:t>Task 2 - </a:t>
            </a:r>
            <a:endParaRPr b="0" sz="4000">
              <a:highlight>
                <a:schemeClr val="accent6"/>
              </a:highlight>
            </a:endParaRPr>
          </a:p>
          <a:p>
            <a:pPr indent="0" lvl="0" marL="0" rtl="0" algn="l">
              <a:spcBef>
                <a:spcPts val="0"/>
              </a:spcBef>
              <a:spcAft>
                <a:spcPts val="0"/>
              </a:spcAft>
              <a:buNone/>
            </a:pPr>
            <a:r>
              <a:rPr b="0" lang="en" sz="4000">
                <a:highlight>
                  <a:schemeClr val="accent6"/>
                </a:highlight>
              </a:rPr>
              <a:t>Sharing your board to the community</a:t>
            </a:r>
            <a:endParaRPr b="0" sz="4000">
              <a:highlight>
                <a:schemeClr val="accent6"/>
              </a:highlight>
            </a:endParaRPr>
          </a:p>
        </p:txBody>
      </p:sp>
      <p:sp>
        <p:nvSpPr>
          <p:cNvPr id="724" name="Google Shape;724;p96"/>
          <p:cNvSpPr txBox="1"/>
          <p:nvPr>
            <p:ph idx="4294967295" type="subTitle"/>
          </p:nvPr>
        </p:nvSpPr>
        <p:spPr>
          <a:xfrm>
            <a:off x="3635250" y="1025225"/>
            <a:ext cx="3397800" cy="196200"/>
          </a:xfrm>
          <a:prstGeom prst="rect">
            <a:avLst/>
          </a:prstGeom>
        </p:spPr>
        <p:txBody>
          <a:bodyPr anchorCtr="0" anchor="ctr" bIns="91425" lIns="91425" spcFirstLastPara="1" rIns="91425" wrap="square" tIns="91425">
            <a:noAutofit/>
          </a:bodyPr>
          <a:lstStyle/>
          <a:p>
            <a:pPr indent="0" lvl="0" marL="0" marR="207817" rtl="0" algn="l">
              <a:spcBef>
                <a:spcPts val="0"/>
              </a:spcBef>
              <a:spcAft>
                <a:spcPts val="0"/>
              </a:spcAft>
              <a:buNone/>
            </a:pPr>
            <a:r>
              <a:rPr lang="en" sz="3900">
                <a:solidFill>
                  <a:schemeClr val="accent2"/>
                </a:solidFill>
              </a:rPr>
              <a:t>4</a:t>
            </a:r>
            <a:r>
              <a:rPr lang="en" sz="3900">
                <a:solidFill>
                  <a:schemeClr val="accent2"/>
                </a:solidFill>
              </a:rPr>
              <a:t> Misclicks</a:t>
            </a:r>
            <a:endParaRPr sz="3900">
              <a:solidFill>
                <a:schemeClr val="accent2"/>
              </a:solidFill>
            </a:endParaRPr>
          </a:p>
        </p:txBody>
      </p:sp>
      <p:sp>
        <p:nvSpPr>
          <p:cNvPr id="725" name="Google Shape;725;p96"/>
          <p:cNvSpPr txBox="1"/>
          <p:nvPr>
            <p:ph idx="4294967295" type="subTitle"/>
          </p:nvPr>
        </p:nvSpPr>
        <p:spPr>
          <a:xfrm>
            <a:off x="3318400" y="2018975"/>
            <a:ext cx="5169900" cy="1109400"/>
          </a:xfrm>
          <a:prstGeom prst="rect">
            <a:avLst/>
          </a:prstGeom>
        </p:spPr>
        <p:txBody>
          <a:bodyPr anchorCtr="0" anchor="ctr" bIns="91425" lIns="91425" spcFirstLastPara="1" rIns="91425" wrap="square" tIns="91425">
            <a:noAutofit/>
          </a:bodyPr>
          <a:lstStyle/>
          <a:p>
            <a:pPr indent="-374650" lvl="0" marL="457200" marR="207817" rtl="0" algn="l">
              <a:spcBef>
                <a:spcPts val="0"/>
              </a:spcBef>
              <a:spcAft>
                <a:spcPts val="0"/>
              </a:spcAft>
              <a:buSzPts val="2300"/>
              <a:buChar char="●"/>
            </a:pPr>
            <a:r>
              <a:rPr lang="en" sz="2300"/>
              <a:t>3 participants thought that the community button would have an option to share your board with the community. </a:t>
            </a:r>
            <a:endParaRPr sz="2300"/>
          </a:p>
          <a:p>
            <a:pPr indent="-374650" lvl="0" marL="457200" marR="207817" rtl="0" algn="l">
              <a:spcBef>
                <a:spcPts val="0"/>
              </a:spcBef>
              <a:spcAft>
                <a:spcPts val="0"/>
              </a:spcAft>
              <a:buSzPts val="2300"/>
              <a:buChar char="●"/>
            </a:pPr>
            <a:r>
              <a:rPr lang="en" sz="2300"/>
              <a:t>“Community space seems like it would be for sharing own work” - Mel  </a:t>
            </a:r>
            <a:endParaRPr sz="2300"/>
          </a:p>
        </p:txBody>
      </p:sp>
      <p:pic>
        <p:nvPicPr>
          <p:cNvPr id="726" name="Google Shape;726;p96" title="IMG_9559.JPG"/>
          <p:cNvPicPr preferRelativeResize="0"/>
          <p:nvPr/>
        </p:nvPicPr>
        <p:blipFill rotWithShape="1">
          <a:blip r:embed="rId3">
            <a:alphaModFix/>
          </a:blip>
          <a:srcRect b="11845" l="10700" r="8907" t="10375"/>
          <a:stretch/>
        </p:blipFill>
        <p:spPr>
          <a:xfrm>
            <a:off x="2638100" y="3407986"/>
            <a:ext cx="1151850" cy="164496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97"/>
          <p:cNvSpPr txBox="1"/>
          <p:nvPr>
            <p:ph type="title"/>
          </p:nvPr>
        </p:nvSpPr>
        <p:spPr>
          <a:xfrm>
            <a:off x="307200" y="1636175"/>
            <a:ext cx="3397800" cy="177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4000">
                <a:highlight>
                  <a:schemeClr val="accent3"/>
                </a:highlight>
              </a:rPr>
              <a:t>Task 3 - </a:t>
            </a:r>
            <a:endParaRPr b="0" sz="4000">
              <a:highlight>
                <a:schemeClr val="accent3"/>
              </a:highlight>
            </a:endParaRPr>
          </a:p>
          <a:p>
            <a:pPr indent="0" lvl="0" marL="0" rtl="0" algn="l">
              <a:spcBef>
                <a:spcPts val="0"/>
              </a:spcBef>
              <a:spcAft>
                <a:spcPts val="0"/>
              </a:spcAft>
              <a:buNone/>
            </a:pPr>
            <a:r>
              <a:rPr b="0" lang="en" sz="4000">
                <a:highlight>
                  <a:schemeClr val="accent3"/>
                </a:highlight>
              </a:rPr>
              <a:t>Organizing your board</a:t>
            </a:r>
            <a:endParaRPr b="0" sz="4000">
              <a:highlight>
                <a:schemeClr val="accent3"/>
              </a:highlight>
            </a:endParaRPr>
          </a:p>
        </p:txBody>
      </p:sp>
      <p:sp>
        <p:nvSpPr>
          <p:cNvPr id="732" name="Google Shape;732;p97"/>
          <p:cNvSpPr txBox="1"/>
          <p:nvPr>
            <p:ph idx="4294967295" type="subTitle"/>
          </p:nvPr>
        </p:nvSpPr>
        <p:spPr>
          <a:xfrm>
            <a:off x="3635250" y="1025225"/>
            <a:ext cx="3397800" cy="196200"/>
          </a:xfrm>
          <a:prstGeom prst="rect">
            <a:avLst/>
          </a:prstGeom>
        </p:spPr>
        <p:txBody>
          <a:bodyPr anchorCtr="0" anchor="ctr" bIns="91425" lIns="91425" spcFirstLastPara="1" rIns="91425" wrap="square" tIns="91425">
            <a:noAutofit/>
          </a:bodyPr>
          <a:lstStyle/>
          <a:p>
            <a:pPr indent="0" lvl="0" marL="0" marR="207817" rtl="0" algn="l">
              <a:spcBef>
                <a:spcPts val="0"/>
              </a:spcBef>
              <a:spcAft>
                <a:spcPts val="0"/>
              </a:spcAft>
              <a:buNone/>
            </a:pPr>
            <a:r>
              <a:rPr lang="en" sz="3900">
                <a:solidFill>
                  <a:schemeClr val="accent2"/>
                </a:solidFill>
              </a:rPr>
              <a:t>0 </a:t>
            </a:r>
            <a:r>
              <a:rPr lang="en" sz="3900">
                <a:solidFill>
                  <a:schemeClr val="accent2"/>
                </a:solidFill>
              </a:rPr>
              <a:t>Misclicks</a:t>
            </a:r>
            <a:endParaRPr sz="3900">
              <a:solidFill>
                <a:schemeClr val="accent2"/>
              </a:solidFill>
            </a:endParaRPr>
          </a:p>
        </p:txBody>
      </p:sp>
      <p:sp>
        <p:nvSpPr>
          <p:cNvPr id="733" name="Google Shape;733;p97"/>
          <p:cNvSpPr txBox="1"/>
          <p:nvPr>
            <p:ph idx="4294967295" type="subTitle"/>
          </p:nvPr>
        </p:nvSpPr>
        <p:spPr>
          <a:xfrm>
            <a:off x="3318400" y="2018975"/>
            <a:ext cx="5169900" cy="1144500"/>
          </a:xfrm>
          <a:prstGeom prst="rect">
            <a:avLst/>
          </a:prstGeom>
        </p:spPr>
        <p:txBody>
          <a:bodyPr anchorCtr="0" anchor="ctr" bIns="91425" lIns="91425" spcFirstLastPara="1" rIns="91425" wrap="square" tIns="91425">
            <a:noAutofit/>
          </a:bodyPr>
          <a:lstStyle/>
          <a:p>
            <a:pPr indent="-374650" lvl="0" marL="457200" marR="207817" rtl="0" algn="l">
              <a:spcBef>
                <a:spcPts val="0"/>
              </a:spcBef>
              <a:spcAft>
                <a:spcPts val="0"/>
              </a:spcAft>
              <a:buSzPts val="2300"/>
              <a:buChar char="●"/>
            </a:pPr>
            <a:r>
              <a:rPr lang="en" sz="2300"/>
              <a:t>However 2 out of the 4 participants did not use the organization feature and manually organized it instead. </a:t>
            </a:r>
            <a:endParaRPr sz="2300"/>
          </a:p>
          <a:p>
            <a:pPr indent="-374650" lvl="0" marL="457200" marR="207817" rtl="0" algn="l">
              <a:spcBef>
                <a:spcPts val="0"/>
              </a:spcBef>
              <a:spcAft>
                <a:spcPts val="0"/>
              </a:spcAft>
              <a:buSzPts val="2300"/>
              <a:buChar char="●"/>
            </a:pPr>
            <a:r>
              <a:rPr lang="en" sz="2300"/>
              <a:t>“Button to organize was hard to see. Not clear to be for organization” - Grace </a:t>
            </a:r>
            <a:endParaRPr sz="2300"/>
          </a:p>
        </p:txBody>
      </p:sp>
      <p:pic>
        <p:nvPicPr>
          <p:cNvPr id="734" name="Google Shape;734;p97" title="IMG_9560.JPG"/>
          <p:cNvPicPr preferRelativeResize="0"/>
          <p:nvPr/>
        </p:nvPicPr>
        <p:blipFill rotWithShape="1">
          <a:blip r:embed="rId3">
            <a:alphaModFix/>
          </a:blip>
          <a:srcRect b="15531" l="13780" r="15588" t="13872"/>
          <a:stretch/>
        </p:blipFill>
        <p:spPr>
          <a:xfrm>
            <a:off x="2529655" y="3407975"/>
            <a:ext cx="1250696" cy="1666698"/>
          </a:xfrm>
          <a:prstGeom prst="rect">
            <a:avLst/>
          </a:prstGeom>
          <a:noFill/>
          <a:ln>
            <a:noFill/>
          </a:ln>
        </p:spPr>
      </p:pic>
      <p:cxnSp>
        <p:nvCxnSpPr>
          <p:cNvPr id="735" name="Google Shape;735;p97"/>
          <p:cNvCxnSpPr/>
          <p:nvPr/>
        </p:nvCxnSpPr>
        <p:spPr>
          <a:xfrm flipH="1">
            <a:off x="2650875" y="4718200"/>
            <a:ext cx="450300" cy="516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98"/>
          <p:cNvSpPr/>
          <p:nvPr/>
        </p:nvSpPr>
        <p:spPr>
          <a:xfrm>
            <a:off x="151150" y="164525"/>
            <a:ext cx="2124900" cy="15228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chemeClr val="dk2"/>
              </a:solidFill>
              <a:latin typeface="Afacad Flux"/>
              <a:ea typeface="Afacad Flux"/>
              <a:cs typeface="Afacad Flux"/>
              <a:sym typeface="Afacad Flux"/>
            </a:endParaRPr>
          </a:p>
        </p:txBody>
      </p:sp>
      <p:sp>
        <p:nvSpPr>
          <p:cNvPr id="741" name="Google Shape;741;p98"/>
          <p:cNvSpPr txBox="1"/>
          <p:nvPr>
            <p:ph type="title"/>
          </p:nvPr>
        </p:nvSpPr>
        <p:spPr>
          <a:xfrm>
            <a:off x="262450" y="209075"/>
            <a:ext cx="19023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t>Person #1: Lyla</a:t>
            </a:r>
            <a:endParaRPr sz="2000"/>
          </a:p>
        </p:txBody>
      </p:sp>
      <p:sp>
        <p:nvSpPr>
          <p:cNvPr id="742" name="Google Shape;742;p98"/>
          <p:cNvSpPr txBox="1"/>
          <p:nvPr/>
        </p:nvSpPr>
        <p:spPr>
          <a:xfrm>
            <a:off x="286175" y="529975"/>
            <a:ext cx="1951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u="sng">
                <a:solidFill>
                  <a:schemeClr val="lt1"/>
                </a:solidFill>
                <a:latin typeface="Afacad Flux"/>
                <a:ea typeface="Afacad Flux"/>
                <a:cs typeface="Afacad Flux"/>
                <a:sym typeface="Afacad Flux"/>
              </a:rPr>
              <a:t>About</a:t>
            </a:r>
            <a:r>
              <a:rPr b="1" lang="en" sz="1200">
                <a:solidFill>
                  <a:schemeClr val="lt1"/>
                </a:solidFill>
                <a:latin typeface="Afacad Flux"/>
                <a:ea typeface="Afacad Flux"/>
                <a:cs typeface="Afacad Flux"/>
                <a:sym typeface="Afacad Flux"/>
              </a:rPr>
              <a:t>: Art history and English double major, passionate about film production. </a:t>
            </a:r>
            <a:endParaRPr b="1" sz="1200">
              <a:solidFill>
                <a:schemeClr val="lt1"/>
              </a:solidFill>
              <a:latin typeface="Afacad Flux"/>
              <a:ea typeface="Afacad Flux"/>
              <a:cs typeface="Afacad Flux"/>
              <a:sym typeface="Afacad Flux"/>
            </a:endParaRPr>
          </a:p>
          <a:p>
            <a:pPr indent="0" lvl="0" marL="0" rtl="0" algn="l">
              <a:spcBef>
                <a:spcPts val="0"/>
              </a:spcBef>
              <a:spcAft>
                <a:spcPts val="0"/>
              </a:spcAft>
              <a:buNone/>
            </a:pPr>
            <a:r>
              <a:rPr b="1" lang="en" sz="1200">
                <a:solidFill>
                  <a:schemeClr val="lt1"/>
                </a:solidFill>
                <a:latin typeface="Afacad Flux"/>
                <a:ea typeface="Afacad Flux"/>
                <a:cs typeface="Afacad Flux"/>
                <a:sym typeface="Afacad Flux"/>
              </a:rPr>
              <a:t>Age: 20</a:t>
            </a:r>
            <a:endParaRPr b="1" sz="1200">
              <a:solidFill>
                <a:schemeClr val="lt1"/>
              </a:solidFill>
              <a:latin typeface="Afacad Flux"/>
              <a:ea typeface="Afacad Flux"/>
              <a:cs typeface="Afacad Flux"/>
              <a:sym typeface="Afacad Flux"/>
            </a:endParaRPr>
          </a:p>
          <a:p>
            <a:pPr indent="0" lvl="0" marL="0" rtl="0" algn="l">
              <a:spcBef>
                <a:spcPts val="0"/>
              </a:spcBef>
              <a:spcAft>
                <a:spcPts val="0"/>
              </a:spcAft>
              <a:buNone/>
            </a:pPr>
            <a:r>
              <a:rPr b="1" lang="en" sz="1200" u="sng">
                <a:solidFill>
                  <a:schemeClr val="dk2"/>
                </a:solidFill>
                <a:latin typeface="Afacad Flux"/>
                <a:ea typeface="Afacad Flux"/>
                <a:cs typeface="Afacad Flux"/>
                <a:sym typeface="Afacad Flux"/>
              </a:rPr>
              <a:t>Age</a:t>
            </a:r>
            <a:r>
              <a:rPr b="1" lang="en" sz="1200">
                <a:solidFill>
                  <a:schemeClr val="dk2"/>
                </a:solidFill>
                <a:latin typeface="Afacad Flux"/>
                <a:ea typeface="Afacad Flux"/>
                <a:cs typeface="Afacad Flux"/>
                <a:sym typeface="Afacad Flux"/>
              </a:rPr>
              <a:t>: 20 </a:t>
            </a:r>
            <a:endParaRPr b="1" sz="1200">
              <a:solidFill>
                <a:schemeClr val="dk2"/>
              </a:solidFill>
              <a:latin typeface="Afacad Flux"/>
              <a:ea typeface="Afacad Flux"/>
              <a:cs typeface="Afacad Flux"/>
              <a:sym typeface="Afacad Flux"/>
            </a:endParaRPr>
          </a:p>
        </p:txBody>
      </p:sp>
      <p:sp>
        <p:nvSpPr>
          <p:cNvPr id="743" name="Google Shape;743;p98"/>
          <p:cNvSpPr/>
          <p:nvPr/>
        </p:nvSpPr>
        <p:spPr>
          <a:xfrm>
            <a:off x="151150" y="1783425"/>
            <a:ext cx="2086500" cy="923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744" name="Google Shape;744;p98"/>
          <p:cNvSpPr txBox="1"/>
          <p:nvPr>
            <p:ph type="title"/>
          </p:nvPr>
        </p:nvSpPr>
        <p:spPr>
          <a:xfrm>
            <a:off x="286175" y="1783425"/>
            <a:ext cx="932400" cy="392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Task 1</a:t>
            </a:r>
            <a:endParaRPr sz="1500">
              <a:solidFill>
                <a:schemeClr val="dk2"/>
              </a:solidFill>
            </a:endParaRPr>
          </a:p>
        </p:txBody>
      </p:sp>
      <p:sp>
        <p:nvSpPr>
          <p:cNvPr id="745" name="Google Shape;745;p98"/>
          <p:cNvSpPr txBox="1"/>
          <p:nvPr/>
        </p:nvSpPr>
        <p:spPr>
          <a:xfrm>
            <a:off x="286175" y="2020150"/>
            <a:ext cx="2075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latin typeface="Afacad Flux"/>
                <a:ea typeface="Afacad Flux"/>
                <a:cs typeface="Afacad Flux"/>
                <a:sym typeface="Afacad Flux"/>
              </a:rPr>
              <a:t>0 misclicks -  Was able to quickly identify how to add her source of  inspiration. </a:t>
            </a:r>
            <a:endParaRPr b="1" sz="10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1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200">
              <a:solidFill>
                <a:schemeClr val="dk2"/>
              </a:solidFill>
              <a:latin typeface="Afacad Flux"/>
              <a:ea typeface="Afacad Flux"/>
              <a:cs typeface="Afacad Flux"/>
              <a:sym typeface="Afacad Flux"/>
            </a:endParaRPr>
          </a:p>
        </p:txBody>
      </p:sp>
      <p:sp>
        <p:nvSpPr>
          <p:cNvPr id="746" name="Google Shape;746;p98"/>
          <p:cNvSpPr/>
          <p:nvPr/>
        </p:nvSpPr>
        <p:spPr>
          <a:xfrm>
            <a:off x="151150" y="2802925"/>
            <a:ext cx="2124900" cy="9234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747" name="Google Shape;747;p98"/>
          <p:cNvSpPr txBox="1"/>
          <p:nvPr>
            <p:ph type="title"/>
          </p:nvPr>
        </p:nvSpPr>
        <p:spPr>
          <a:xfrm>
            <a:off x="262450" y="2802925"/>
            <a:ext cx="956400" cy="392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Task 2</a:t>
            </a:r>
            <a:endParaRPr sz="1500">
              <a:solidFill>
                <a:schemeClr val="dk2"/>
              </a:solidFill>
            </a:endParaRPr>
          </a:p>
        </p:txBody>
      </p:sp>
      <p:sp>
        <p:nvSpPr>
          <p:cNvPr id="748" name="Google Shape;748;p98"/>
          <p:cNvSpPr txBox="1"/>
          <p:nvPr/>
        </p:nvSpPr>
        <p:spPr>
          <a:xfrm>
            <a:off x="275200" y="3039650"/>
            <a:ext cx="20007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latin typeface="Afacad Flux"/>
                <a:ea typeface="Afacad Flux"/>
                <a:cs typeface="Afacad Flux"/>
                <a:sym typeface="Afacad Flux"/>
              </a:rPr>
              <a:t>1 misclick -  Clicked on the community icon and then clicked on the three dots inside the project.</a:t>
            </a:r>
            <a:endParaRPr b="1" sz="10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1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200">
              <a:solidFill>
                <a:schemeClr val="dk2"/>
              </a:solidFill>
              <a:latin typeface="Afacad Flux"/>
              <a:ea typeface="Afacad Flux"/>
              <a:cs typeface="Afacad Flux"/>
              <a:sym typeface="Afacad Flux"/>
            </a:endParaRPr>
          </a:p>
        </p:txBody>
      </p:sp>
      <p:sp>
        <p:nvSpPr>
          <p:cNvPr id="749" name="Google Shape;749;p98"/>
          <p:cNvSpPr/>
          <p:nvPr/>
        </p:nvSpPr>
        <p:spPr>
          <a:xfrm>
            <a:off x="151150" y="3822425"/>
            <a:ext cx="2124900" cy="107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750" name="Google Shape;750;p98"/>
          <p:cNvSpPr txBox="1"/>
          <p:nvPr>
            <p:ph type="title"/>
          </p:nvPr>
        </p:nvSpPr>
        <p:spPr>
          <a:xfrm>
            <a:off x="262300" y="3822425"/>
            <a:ext cx="9564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100"/>
              <a:buFont typeface="Arial"/>
              <a:buNone/>
            </a:pPr>
            <a:r>
              <a:rPr lang="en" sz="1500">
                <a:solidFill>
                  <a:schemeClr val="dk2"/>
                </a:solidFill>
              </a:rPr>
              <a:t>Task 3</a:t>
            </a:r>
            <a:endParaRPr sz="1500">
              <a:solidFill>
                <a:schemeClr val="dk2"/>
              </a:solidFill>
            </a:endParaRPr>
          </a:p>
          <a:p>
            <a:pPr indent="0" lvl="0" marL="0" rtl="0" algn="l">
              <a:spcBef>
                <a:spcPts val="0"/>
              </a:spcBef>
              <a:spcAft>
                <a:spcPts val="0"/>
              </a:spcAft>
              <a:buNone/>
            </a:pPr>
            <a:r>
              <a:t/>
            </a:r>
            <a:endParaRPr sz="1500">
              <a:solidFill>
                <a:schemeClr val="dk2"/>
              </a:solidFill>
            </a:endParaRPr>
          </a:p>
        </p:txBody>
      </p:sp>
      <p:sp>
        <p:nvSpPr>
          <p:cNvPr id="751" name="Google Shape;751;p98"/>
          <p:cNvSpPr txBox="1"/>
          <p:nvPr/>
        </p:nvSpPr>
        <p:spPr>
          <a:xfrm>
            <a:off x="286300" y="4059150"/>
            <a:ext cx="19515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100"/>
              <a:buFont typeface="Arial"/>
              <a:buNone/>
            </a:pPr>
            <a:r>
              <a:rPr b="1" lang="en" sz="1000">
                <a:solidFill>
                  <a:schemeClr val="dk2"/>
                </a:solidFill>
                <a:latin typeface="Afacad Flux"/>
                <a:ea typeface="Afacad Flux"/>
                <a:cs typeface="Afacad Flux"/>
                <a:sym typeface="Afacad Flux"/>
              </a:rPr>
              <a:t>0 misclicks -  Was able to easily identify the three dots at the bottom of the page for organization.</a:t>
            </a:r>
            <a:endParaRPr b="1" sz="10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0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1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200">
              <a:solidFill>
                <a:schemeClr val="dk2"/>
              </a:solidFill>
              <a:latin typeface="Afacad Flux"/>
              <a:ea typeface="Afacad Flux"/>
              <a:cs typeface="Afacad Flux"/>
              <a:sym typeface="Afacad Flux"/>
            </a:endParaRPr>
          </a:p>
        </p:txBody>
      </p:sp>
      <p:sp>
        <p:nvSpPr>
          <p:cNvPr id="752" name="Google Shape;752;p98"/>
          <p:cNvSpPr/>
          <p:nvPr/>
        </p:nvSpPr>
        <p:spPr>
          <a:xfrm>
            <a:off x="2361575" y="164525"/>
            <a:ext cx="2124900" cy="15228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chemeClr val="dk2"/>
              </a:solidFill>
              <a:latin typeface="Afacad Flux"/>
              <a:ea typeface="Afacad Flux"/>
              <a:cs typeface="Afacad Flux"/>
              <a:sym typeface="Afacad Flux"/>
            </a:endParaRPr>
          </a:p>
        </p:txBody>
      </p:sp>
      <p:sp>
        <p:nvSpPr>
          <p:cNvPr id="753" name="Google Shape;753;p98"/>
          <p:cNvSpPr txBox="1"/>
          <p:nvPr>
            <p:ph type="title"/>
          </p:nvPr>
        </p:nvSpPr>
        <p:spPr>
          <a:xfrm>
            <a:off x="2472875" y="209075"/>
            <a:ext cx="19023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100"/>
              <a:buFont typeface="Arial"/>
              <a:buNone/>
            </a:pPr>
            <a:r>
              <a:rPr lang="en" sz="2000"/>
              <a:t>Person #2: Mel</a:t>
            </a:r>
            <a:endParaRPr sz="2000"/>
          </a:p>
          <a:p>
            <a:pPr indent="0" lvl="0" marL="0" rtl="0" algn="l">
              <a:spcBef>
                <a:spcPts val="0"/>
              </a:spcBef>
              <a:spcAft>
                <a:spcPts val="0"/>
              </a:spcAft>
              <a:buNone/>
            </a:pPr>
            <a:r>
              <a:t/>
            </a:r>
            <a:endParaRPr sz="2000">
              <a:solidFill>
                <a:schemeClr val="dk2"/>
              </a:solidFill>
            </a:endParaRPr>
          </a:p>
        </p:txBody>
      </p:sp>
      <p:sp>
        <p:nvSpPr>
          <p:cNvPr id="754" name="Google Shape;754;p98"/>
          <p:cNvSpPr txBox="1"/>
          <p:nvPr/>
        </p:nvSpPr>
        <p:spPr>
          <a:xfrm>
            <a:off x="2496600" y="529975"/>
            <a:ext cx="1951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100"/>
              <a:buFont typeface="Arial"/>
              <a:buNone/>
            </a:pPr>
            <a:r>
              <a:rPr b="1" lang="en" sz="1200" u="sng">
                <a:solidFill>
                  <a:schemeClr val="lt1"/>
                </a:solidFill>
                <a:latin typeface="Afacad Flux"/>
                <a:ea typeface="Afacad Flux"/>
                <a:cs typeface="Afacad Flux"/>
                <a:sym typeface="Afacad Flux"/>
              </a:rPr>
              <a:t>About</a:t>
            </a:r>
            <a:r>
              <a:rPr b="1" lang="en" sz="1200">
                <a:solidFill>
                  <a:schemeClr val="lt1"/>
                </a:solidFill>
                <a:latin typeface="Afacad Flux"/>
                <a:ea typeface="Afacad Flux"/>
                <a:cs typeface="Afacad Flux"/>
                <a:sym typeface="Afacad Flux"/>
              </a:rPr>
              <a:t>: Enjoys creating pottery and ceramics</a:t>
            </a:r>
            <a:endParaRPr b="1" sz="1200">
              <a:solidFill>
                <a:schemeClr val="lt1"/>
              </a:solidFill>
              <a:latin typeface="Afacad Flux"/>
              <a:ea typeface="Afacad Flux"/>
              <a:cs typeface="Afacad Flux"/>
              <a:sym typeface="Afacad Flux"/>
            </a:endParaRPr>
          </a:p>
          <a:p>
            <a:pPr indent="0" lvl="0" marL="0" rtl="0" algn="l">
              <a:spcBef>
                <a:spcPts val="0"/>
              </a:spcBef>
              <a:spcAft>
                <a:spcPts val="0"/>
              </a:spcAft>
              <a:buClr>
                <a:schemeClr val="lt1"/>
              </a:buClr>
              <a:buSzPts val="1100"/>
              <a:buFont typeface="Arial"/>
              <a:buNone/>
            </a:pPr>
            <a:r>
              <a:rPr b="1" lang="en" sz="1200" u="sng">
                <a:solidFill>
                  <a:schemeClr val="lt1"/>
                </a:solidFill>
                <a:latin typeface="Afacad Flux"/>
                <a:ea typeface="Afacad Flux"/>
                <a:cs typeface="Afacad Flux"/>
                <a:sym typeface="Afacad Flux"/>
              </a:rPr>
              <a:t>Age</a:t>
            </a:r>
            <a:r>
              <a:rPr b="1" lang="en" sz="1200">
                <a:solidFill>
                  <a:schemeClr val="lt1"/>
                </a:solidFill>
                <a:latin typeface="Afacad Flux"/>
                <a:ea typeface="Afacad Flux"/>
                <a:cs typeface="Afacad Flux"/>
                <a:sym typeface="Afacad Flux"/>
              </a:rPr>
              <a:t>: 35 </a:t>
            </a:r>
            <a:endParaRPr b="1" sz="1200">
              <a:solidFill>
                <a:schemeClr val="lt1"/>
              </a:solidFill>
              <a:latin typeface="Afacad Flux"/>
              <a:ea typeface="Afacad Flux"/>
              <a:cs typeface="Afacad Flux"/>
              <a:sym typeface="Afacad Flux"/>
            </a:endParaRPr>
          </a:p>
          <a:p>
            <a:pPr indent="0" lvl="0" marL="0" rtl="0" algn="l">
              <a:spcBef>
                <a:spcPts val="0"/>
              </a:spcBef>
              <a:spcAft>
                <a:spcPts val="0"/>
              </a:spcAft>
              <a:buNone/>
            </a:pPr>
            <a:r>
              <a:t/>
            </a:r>
            <a:endParaRPr b="1" sz="1200" u="sng">
              <a:solidFill>
                <a:schemeClr val="lt1"/>
              </a:solidFill>
              <a:latin typeface="Afacad Flux"/>
              <a:ea typeface="Afacad Flux"/>
              <a:cs typeface="Afacad Flux"/>
              <a:sym typeface="Afacad Flux"/>
            </a:endParaRPr>
          </a:p>
        </p:txBody>
      </p:sp>
      <p:sp>
        <p:nvSpPr>
          <p:cNvPr id="755" name="Google Shape;755;p98"/>
          <p:cNvSpPr/>
          <p:nvPr/>
        </p:nvSpPr>
        <p:spPr>
          <a:xfrm>
            <a:off x="2361575" y="1783425"/>
            <a:ext cx="2086500" cy="923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756" name="Google Shape;756;p98"/>
          <p:cNvSpPr txBox="1"/>
          <p:nvPr>
            <p:ph type="title"/>
          </p:nvPr>
        </p:nvSpPr>
        <p:spPr>
          <a:xfrm>
            <a:off x="2496600" y="1783425"/>
            <a:ext cx="932400" cy="392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Task 1</a:t>
            </a:r>
            <a:endParaRPr sz="1500">
              <a:solidFill>
                <a:schemeClr val="dk2"/>
              </a:solidFill>
            </a:endParaRPr>
          </a:p>
        </p:txBody>
      </p:sp>
      <p:sp>
        <p:nvSpPr>
          <p:cNvPr id="757" name="Google Shape;757;p98"/>
          <p:cNvSpPr txBox="1"/>
          <p:nvPr/>
        </p:nvSpPr>
        <p:spPr>
          <a:xfrm>
            <a:off x="2496600" y="2020150"/>
            <a:ext cx="18786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100"/>
              <a:buFont typeface="Arial"/>
              <a:buNone/>
            </a:pPr>
            <a:r>
              <a:rPr b="1" lang="en" sz="1000">
                <a:solidFill>
                  <a:schemeClr val="dk2"/>
                </a:solidFill>
                <a:latin typeface="Afacad Flux"/>
                <a:ea typeface="Afacad Flux"/>
                <a:cs typeface="Afacad Flux"/>
                <a:sym typeface="Afacad Flux"/>
              </a:rPr>
              <a:t>1 misclicks-  First clicked on the individual boards instead of the plus sign. </a:t>
            </a:r>
            <a:endParaRPr b="1" sz="1000">
              <a:solidFill>
                <a:schemeClr val="dk2"/>
              </a:solidFill>
              <a:latin typeface="Afacad Flux"/>
              <a:ea typeface="Afacad Flux"/>
              <a:cs typeface="Afacad Flux"/>
              <a:sym typeface="Afacad Flux"/>
            </a:endParaRPr>
          </a:p>
          <a:p>
            <a:pPr indent="0" lvl="0" marL="0" rtl="0" algn="l">
              <a:spcBef>
                <a:spcPts val="0"/>
              </a:spcBef>
              <a:spcAft>
                <a:spcPts val="0"/>
              </a:spcAft>
              <a:buClr>
                <a:schemeClr val="lt1"/>
              </a:buClr>
              <a:buSzPts val="1100"/>
              <a:buFont typeface="Arial"/>
              <a:buNone/>
            </a:pPr>
            <a:r>
              <a:t/>
            </a:r>
            <a:endParaRPr b="1" sz="1100">
              <a:solidFill>
                <a:schemeClr val="dk2"/>
              </a:solidFill>
              <a:latin typeface="Afacad Flux"/>
              <a:ea typeface="Afacad Flux"/>
              <a:cs typeface="Afacad Flux"/>
              <a:sym typeface="Afacad Flux"/>
            </a:endParaRPr>
          </a:p>
          <a:p>
            <a:pPr indent="0" lvl="0" marL="0" rtl="0" algn="l">
              <a:spcBef>
                <a:spcPts val="0"/>
              </a:spcBef>
              <a:spcAft>
                <a:spcPts val="0"/>
              </a:spcAft>
              <a:buClr>
                <a:schemeClr val="lt1"/>
              </a:buClr>
              <a:buSzPts val="1100"/>
              <a:buFont typeface="Arial"/>
              <a:buNone/>
            </a:pPr>
            <a:r>
              <a:t/>
            </a:r>
            <a:endParaRPr b="1" sz="12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0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1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200">
              <a:solidFill>
                <a:schemeClr val="dk2"/>
              </a:solidFill>
              <a:latin typeface="Afacad Flux"/>
              <a:ea typeface="Afacad Flux"/>
              <a:cs typeface="Afacad Flux"/>
              <a:sym typeface="Afacad Flux"/>
            </a:endParaRPr>
          </a:p>
        </p:txBody>
      </p:sp>
      <p:sp>
        <p:nvSpPr>
          <p:cNvPr id="758" name="Google Shape;758;p98"/>
          <p:cNvSpPr/>
          <p:nvPr/>
        </p:nvSpPr>
        <p:spPr>
          <a:xfrm>
            <a:off x="2361575" y="2802925"/>
            <a:ext cx="2124900" cy="9234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759" name="Google Shape;759;p98"/>
          <p:cNvSpPr txBox="1"/>
          <p:nvPr>
            <p:ph type="title"/>
          </p:nvPr>
        </p:nvSpPr>
        <p:spPr>
          <a:xfrm>
            <a:off x="2472875" y="2802925"/>
            <a:ext cx="956400" cy="392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Task 2</a:t>
            </a:r>
            <a:endParaRPr sz="1500">
              <a:solidFill>
                <a:schemeClr val="dk2"/>
              </a:solidFill>
            </a:endParaRPr>
          </a:p>
        </p:txBody>
      </p:sp>
      <p:sp>
        <p:nvSpPr>
          <p:cNvPr id="760" name="Google Shape;760;p98"/>
          <p:cNvSpPr txBox="1"/>
          <p:nvPr/>
        </p:nvSpPr>
        <p:spPr>
          <a:xfrm>
            <a:off x="2485625" y="3039650"/>
            <a:ext cx="19023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latin typeface="Afacad Flux"/>
                <a:ea typeface="Afacad Flux"/>
                <a:cs typeface="Afacad Flux"/>
                <a:sym typeface="Afacad Flux"/>
              </a:rPr>
              <a:t>2 misclicks - Spent a long time in the community page. </a:t>
            </a:r>
            <a:endParaRPr b="1" sz="10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1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200">
              <a:solidFill>
                <a:schemeClr val="dk2"/>
              </a:solidFill>
              <a:latin typeface="Afacad Flux"/>
              <a:ea typeface="Afacad Flux"/>
              <a:cs typeface="Afacad Flux"/>
              <a:sym typeface="Afacad Flux"/>
            </a:endParaRPr>
          </a:p>
        </p:txBody>
      </p:sp>
      <p:sp>
        <p:nvSpPr>
          <p:cNvPr id="761" name="Google Shape;761;p98"/>
          <p:cNvSpPr/>
          <p:nvPr/>
        </p:nvSpPr>
        <p:spPr>
          <a:xfrm>
            <a:off x="2361575" y="3822425"/>
            <a:ext cx="2124900" cy="107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762" name="Google Shape;762;p98"/>
          <p:cNvSpPr txBox="1"/>
          <p:nvPr>
            <p:ph type="title"/>
          </p:nvPr>
        </p:nvSpPr>
        <p:spPr>
          <a:xfrm>
            <a:off x="2472725" y="3822425"/>
            <a:ext cx="9564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Task 3</a:t>
            </a:r>
            <a:endParaRPr sz="1500">
              <a:solidFill>
                <a:schemeClr val="dk2"/>
              </a:solidFill>
            </a:endParaRPr>
          </a:p>
          <a:p>
            <a:pPr indent="0" lvl="0" marL="0" rtl="0" algn="l">
              <a:spcBef>
                <a:spcPts val="0"/>
              </a:spcBef>
              <a:spcAft>
                <a:spcPts val="0"/>
              </a:spcAft>
              <a:buNone/>
            </a:pPr>
            <a:r>
              <a:t/>
            </a:r>
            <a:endParaRPr sz="1500">
              <a:solidFill>
                <a:schemeClr val="dk2"/>
              </a:solidFill>
            </a:endParaRPr>
          </a:p>
        </p:txBody>
      </p:sp>
      <p:sp>
        <p:nvSpPr>
          <p:cNvPr id="763" name="Google Shape;763;p98"/>
          <p:cNvSpPr txBox="1"/>
          <p:nvPr/>
        </p:nvSpPr>
        <p:spPr>
          <a:xfrm>
            <a:off x="2496725" y="4059150"/>
            <a:ext cx="19515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100"/>
              <a:buFont typeface="Arial"/>
              <a:buNone/>
            </a:pPr>
            <a:r>
              <a:rPr b="1" lang="en" sz="1000">
                <a:solidFill>
                  <a:schemeClr val="dk2"/>
                </a:solidFill>
                <a:latin typeface="Afacad Flux"/>
                <a:ea typeface="Afacad Flux"/>
                <a:cs typeface="Afacad Flux"/>
                <a:sym typeface="Afacad Flux"/>
              </a:rPr>
              <a:t>Was not able to identify the organization button.</a:t>
            </a:r>
            <a:endParaRPr b="1" sz="10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0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0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1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200">
              <a:solidFill>
                <a:schemeClr val="dk2"/>
              </a:solidFill>
              <a:latin typeface="Afacad Flux"/>
              <a:ea typeface="Afacad Flux"/>
              <a:cs typeface="Afacad Flux"/>
              <a:sym typeface="Afacad Flux"/>
            </a:endParaRPr>
          </a:p>
        </p:txBody>
      </p:sp>
      <p:sp>
        <p:nvSpPr>
          <p:cNvPr id="764" name="Google Shape;764;p98"/>
          <p:cNvSpPr/>
          <p:nvPr/>
        </p:nvSpPr>
        <p:spPr>
          <a:xfrm>
            <a:off x="4572000" y="172888"/>
            <a:ext cx="2124900" cy="15228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chemeClr val="dk2"/>
              </a:solidFill>
              <a:latin typeface="Afacad Flux"/>
              <a:ea typeface="Afacad Flux"/>
              <a:cs typeface="Afacad Flux"/>
              <a:sym typeface="Afacad Flux"/>
            </a:endParaRPr>
          </a:p>
        </p:txBody>
      </p:sp>
      <p:sp>
        <p:nvSpPr>
          <p:cNvPr id="765" name="Google Shape;765;p98"/>
          <p:cNvSpPr txBox="1"/>
          <p:nvPr>
            <p:ph type="title"/>
          </p:nvPr>
        </p:nvSpPr>
        <p:spPr>
          <a:xfrm>
            <a:off x="4683300" y="217450"/>
            <a:ext cx="2124900" cy="46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t>Person #3: Grace</a:t>
            </a:r>
            <a:endParaRPr sz="2000"/>
          </a:p>
        </p:txBody>
      </p:sp>
      <p:sp>
        <p:nvSpPr>
          <p:cNvPr id="766" name="Google Shape;766;p98"/>
          <p:cNvSpPr txBox="1"/>
          <p:nvPr/>
        </p:nvSpPr>
        <p:spPr>
          <a:xfrm>
            <a:off x="4707025" y="538338"/>
            <a:ext cx="1951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u="sng">
                <a:solidFill>
                  <a:schemeClr val="lt1"/>
                </a:solidFill>
                <a:latin typeface="Afacad Flux"/>
                <a:ea typeface="Afacad Flux"/>
                <a:cs typeface="Afacad Flux"/>
                <a:sym typeface="Afacad Flux"/>
              </a:rPr>
              <a:t>About</a:t>
            </a:r>
            <a:r>
              <a:rPr b="1" lang="en" sz="1200">
                <a:solidFill>
                  <a:schemeClr val="lt1"/>
                </a:solidFill>
                <a:latin typeface="Afacad Flux"/>
                <a:ea typeface="Afacad Flux"/>
                <a:cs typeface="Afacad Flux"/>
                <a:sym typeface="Afacad Flux"/>
              </a:rPr>
              <a:t>: Creates physical design prototypes and enjoys music. </a:t>
            </a:r>
            <a:endParaRPr b="1" sz="1200">
              <a:solidFill>
                <a:schemeClr val="lt1"/>
              </a:solidFill>
              <a:latin typeface="Afacad Flux"/>
              <a:ea typeface="Afacad Flux"/>
              <a:cs typeface="Afacad Flux"/>
              <a:sym typeface="Afacad Flux"/>
            </a:endParaRPr>
          </a:p>
          <a:p>
            <a:pPr indent="0" lvl="0" marL="0" rtl="0" algn="l">
              <a:spcBef>
                <a:spcPts val="0"/>
              </a:spcBef>
              <a:spcAft>
                <a:spcPts val="0"/>
              </a:spcAft>
              <a:buNone/>
            </a:pPr>
            <a:r>
              <a:rPr b="1" lang="en" sz="1200" u="sng">
                <a:solidFill>
                  <a:schemeClr val="lt1"/>
                </a:solidFill>
                <a:latin typeface="Afacad Flux"/>
                <a:ea typeface="Afacad Flux"/>
                <a:cs typeface="Afacad Flux"/>
                <a:sym typeface="Afacad Flux"/>
              </a:rPr>
              <a:t>Age</a:t>
            </a:r>
            <a:r>
              <a:rPr b="1" lang="en" sz="1200">
                <a:solidFill>
                  <a:schemeClr val="lt1"/>
                </a:solidFill>
                <a:latin typeface="Afacad Flux"/>
                <a:ea typeface="Afacad Flux"/>
                <a:cs typeface="Afacad Flux"/>
                <a:sym typeface="Afacad Flux"/>
              </a:rPr>
              <a:t>: 28 </a:t>
            </a:r>
            <a:endParaRPr b="1" sz="1200">
              <a:solidFill>
                <a:schemeClr val="lt1"/>
              </a:solidFill>
              <a:latin typeface="Afacad Flux"/>
              <a:ea typeface="Afacad Flux"/>
              <a:cs typeface="Afacad Flux"/>
              <a:sym typeface="Afacad Flux"/>
            </a:endParaRPr>
          </a:p>
        </p:txBody>
      </p:sp>
      <p:sp>
        <p:nvSpPr>
          <p:cNvPr id="767" name="Google Shape;767;p98"/>
          <p:cNvSpPr/>
          <p:nvPr/>
        </p:nvSpPr>
        <p:spPr>
          <a:xfrm>
            <a:off x="4572000" y="1791788"/>
            <a:ext cx="2086500" cy="923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768" name="Google Shape;768;p98"/>
          <p:cNvSpPr txBox="1"/>
          <p:nvPr>
            <p:ph type="title"/>
          </p:nvPr>
        </p:nvSpPr>
        <p:spPr>
          <a:xfrm>
            <a:off x="4707025" y="1791788"/>
            <a:ext cx="932400" cy="392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Task 1</a:t>
            </a:r>
            <a:endParaRPr sz="1500">
              <a:solidFill>
                <a:schemeClr val="dk2"/>
              </a:solidFill>
            </a:endParaRPr>
          </a:p>
        </p:txBody>
      </p:sp>
      <p:sp>
        <p:nvSpPr>
          <p:cNvPr id="769" name="Google Shape;769;p98"/>
          <p:cNvSpPr txBox="1"/>
          <p:nvPr/>
        </p:nvSpPr>
        <p:spPr>
          <a:xfrm>
            <a:off x="4707025" y="2028513"/>
            <a:ext cx="2075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latin typeface="Afacad Flux"/>
                <a:ea typeface="Afacad Flux"/>
                <a:cs typeface="Afacad Flux"/>
                <a:sym typeface="Afacad Flux"/>
              </a:rPr>
              <a:t>0 misclicks -  Was able to quickly identify how to add her source of  inspiration. </a:t>
            </a:r>
            <a:endParaRPr b="1" sz="10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1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200">
              <a:solidFill>
                <a:schemeClr val="dk2"/>
              </a:solidFill>
              <a:latin typeface="Afacad Flux"/>
              <a:ea typeface="Afacad Flux"/>
              <a:cs typeface="Afacad Flux"/>
              <a:sym typeface="Afacad Flux"/>
            </a:endParaRPr>
          </a:p>
        </p:txBody>
      </p:sp>
      <p:sp>
        <p:nvSpPr>
          <p:cNvPr id="770" name="Google Shape;770;p98"/>
          <p:cNvSpPr/>
          <p:nvPr/>
        </p:nvSpPr>
        <p:spPr>
          <a:xfrm>
            <a:off x="4572000" y="2811288"/>
            <a:ext cx="2124900" cy="9234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771" name="Google Shape;771;p98"/>
          <p:cNvSpPr txBox="1"/>
          <p:nvPr>
            <p:ph type="title"/>
          </p:nvPr>
        </p:nvSpPr>
        <p:spPr>
          <a:xfrm>
            <a:off x="4683300" y="2811288"/>
            <a:ext cx="956400" cy="392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Task 2</a:t>
            </a:r>
            <a:endParaRPr sz="1500">
              <a:solidFill>
                <a:schemeClr val="dk2"/>
              </a:solidFill>
            </a:endParaRPr>
          </a:p>
        </p:txBody>
      </p:sp>
      <p:sp>
        <p:nvSpPr>
          <p:cNvPr id="772" name="Google Shape;772;p98"/>
          <p:cNvSpPr txBox="1"/>
          <p:nvPr/>
        </p:nvSpPr>
        <p:spPr>
          <a:xfrm>
            <a:off x="4696050" y="3048013"/>
            <a:ext cx="20007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latin typeface="Afacad Flux"/>
                <a:ea typeface="Afacad Flux"/>
                <a:cs typeface="Afacad Flux"/>
                <a:sym typeface="Afacad Flux"/>
              </a:rPr>
              <a:t>1 misclick - Clicked the plus button first. </a:t>
            </a:r>
            <a:endParaRPr b="1" sz="10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1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200">
              <a:solidFill>
                <a:schemeClr val="dk2"/>
              </a:solidFill>
              <a:latin typeface="Afacad Flux"/>
              <a:ea typeface="Afacad Flux"/>
              <a:cs typeface="Afacad Flux"/>
              <a:sym typeface="Afacad Flux"/>
            </a:endParaRPr>
          </a:p>
        </p:txBody>
      </p:sp>
      <p:sp>
        <p:nvSpPr>
          <p:cNvPr id="773" name="Google Shape;773;p98"/>
          <p:cNvSpPr/>
          <p:nvPr/>
        </p:nvSpPr>
        <p:spPr>
          <a:xfrm>
            <a:off x="4572000" y="3830788"/>
            <a:ext cx="2124900" cy="107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774" name="Google Shape;774;p98"/>
          <p:cNvSpPr txBox="1"/>
          <p:nvPr>
            <p:ph type="title"/>
          </p:nvPr>
        </p:nvSpPr>
        <p:spPr>
          <a:xfrm>
            <a:off x="4683150" y="3830788"/>
            <a:ext cx="9564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Task 3</a:t>
            </a:r>
            <a:endParaRPr sz="1500">
              <a:solidFill>
                <a:schemeClr val="dk2"/>
              </a:solidFill>
            </a:endParaRPr>
          </a:p>
          <a:p>
            <a:pPr indent="0" lvl="0" marL="0" rtl="0" algn="l">
              <a:spcBef>
                <a:spcPts val="0"/>
              </a:spcBef>
              <a:spcAft>
                <a:spcPts val="0"/>
              </a:spcAft>
              <a:buNone/>
            </a:pPr>
            <a:r>
              <a:t/>
            </a:r>
            <a:endParaRPr sz="1500">
              <a:solidFill>
                <a:schemeClr val="dk2"/>
              </a:solidFill>
            </a:endParaRPr>
          </a:p>
        </p:txBody>
      </p:sp>
      <p:sp>
        <p:nvSpPr>
          <p:cNvPr id="775" name="Google Shape;775;p98"/>
          <p:cNvSpPr txBox="1"/>
          <p:nvPr/>
        </p:nvSpPr>
        <p:spPr>
          <a:xfrm>
            <a:off x="4707150" y="4067519"/>
            <a:ext cx="19515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latin typeface="Afacad Flux"/>
                <a:ea typeface="Afacad Flux"/>
                <a:cs typeface="Afacad Flux"/>
                <a:sym typeface="Afacad Flux"/>
              </a:rPr>
              <a:t>Took a while to find the organize button. Noted that she did not know if there was anything to organize it with. </a:t>
            </a:r>
            <a:endParaRPr b="1" sz="10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0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1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200">
              <a:solidFill>
                <a:schemeClr val="dk2"/>
              </a:solidFill>
              <a:latin typeface="Afacad Flux"/>
              <a:ea typeface="Afacad Flux"/>
              <a:cs typeface="Afacad Flux"/>
              <a:sym typeface="Afacad Flux"/>
            </a:endParaRPr>
          </a:p>
        </p:txBody>
      </p:sp>
      <p:sp>
        <p:nvSpPr>
          <p:cNvPr id="776" name="Google Shape;776;p98"/>
          <p:cNvSpPr/>
          <p:nvPr/>
        </p:nvSpPr>
        <p:spPr>
          <a:xfrm>
            <a:off x="6782425" y="172888"/>
            <a:ext cx="2124900" cy="15228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chemeClr val="dk2"/>
              </a:solidFill>
              <a:latin typeface="Afacad Flux"/>
              <a:ea typeface="Afacad Flux"/>
              <a:cs typeface="Afacad Flux"/>
              <a:sym typeface="Afacad Flux"/>
            </a:endParaRPr>
          </a:p>
        </p:txBody>
      </p:sp>
      <p:sp>
        <p:nvSpPr>
          <p:cNvPr id="777" name="Google Shape;777;p98"/>
          <p:cNvSpPr txBox="1"/>
          <p:nvPr>
            <p:ph type="title"/>
          </p:nvPr>
        </p:nvSpPr>
        <p:spPr>
          <a:xfrm>
            <a:off x="6893725" y="217450"/>
            <a:ext cx="20754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000"/>
              <a:t>Person #4: Mary</a:t>
            </a:r>
            <a:endParaRPr sz="2000"/>
          </a:p>
          <a:p>
            <a:pPr indent="0" lvl="0" marL="0" rtl="0" algn="l">
              <a:spcBef>
                <a:spcPts val="0"/>
              </a:spcBef>
              <a:spcAft>
                <a:spcPts val="0"/>
              </a:spcAft>
              <a:buNone/>
            </a:pPr>
            <a:r>
              <a:t/>
            </a:r>
            <a:endParaRPr sz="2000">
              <a:solidFill>
                <a:schemeClr val="dk2"/>
              </a:solidFill>
            </a:endParaRPr>
          </a:p>
        </p:txBody>
      </p:sp>
      <p:sp>
        <p:nvSpPr>
          <p:cNvPr id="778" name="Google Shape;778;p98"/>
          <p:cNvSpPr txBox="1"/>
          <p:nvPr/>
        </p:nvSpPr>
        <p:spPr>
          <a:xfrm>
            <a:off x="6917450" y="538338"/>
            <a:ext cx="1951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u="sng">
                <a:solidFill>
                  <a:schemeClr val="lt1"/>
                </a:solidFill>
                <a:latin typeface="Afacad Flux"/>
                <a:ea typeface="Afacad Flux"/>
                <a:cs typeface="Afacad Flux"/>
                <a:sym typeface="Afacad Flux"/>
              </a:rPr>
              <a:t>About</a:t>
            </a:r>
            <a:r>
              <a:rPr b="1" lang="en" sz="1200">
                <a:solidFill>
                  <a:schemeClr val="lt1"/>
                </a:solidFill>
                <a:latin typeface="Afacad Flux"/>
                <a:ea typeface="Afacad Flux"/>
                <a:cs typeface="Afacad Flux"/>
                <a:sym typeface="Afacad Flux"/>
              </a:rPr>
              <a:t>: Enjoys creating poetry and music</a:t>
            </a:r>
            <a:endParaRPr b="1" sz="1200">
              <a:solidFill>
                <a:schemeClr val="lt1"/>
              </a:solidFill>
              <a:latin typeface="Afacad Flux"/>
              <a:ea typeface="Afacad Flux"/>
              <a:cs typeface="Afacad Flux"/>
              <a:sym typeface="Afacad Flux"/>
            </a:endParaRPr>
          </a:p>
          <a:p>
            <a:pPr indent="0" lvl="0" marL="0" rtl="0" algn="l">
              <a:spcBef>
                <a:spcPts val="0"/>
              </a:spcBef>
              <a:spcAft>
                <a:spcPts val="0"/>
              </a:spcAft>
              <a:buNone/>
            </a:pPr>
            <a:r>
              <a:rPr b="1" lang="en" sz="1200" u="sng">
                <a:solidFill>
                  <a:schemeClr val="lt1"/>
                </a:solidFill>
                <a:latin typeface="Afacad Flux"/>
                <a:ea typeface="Afacad Flux"/>
                <a:cs typeface="Afacad Flux"/>
                <a:sym typeface="Afacad Flux"/>
              </a:rPr>
              <a:t>Age</a:t>
            </a:r>
            <a:r>
              <a:rPr b="1" lang="en" sz="1200">
                <a:solidFill>
                  <a:schemeClr val="lt1"/>
                </a:solidFill>
                <a:latin typeface="Afacad Flux"/>
                <a:ea typeface="Afacad Flux"/>
                <a:cs typeface="Afacad Flux"/>
                <a:sym typeface="Afacad Flux"/>
              </a:rPr>
              <a:t>: 53 </a:t>
            </a:r>
            <a:endParaRPr b="1" sz="1200">
              <a:solidFill>
                <a:schemeClr val="lt1"/>
              </a:solidFill>
              <a:latin typeface="Afacad Flux"/>
              <a:ea typeface="Afacad Flux"/>
              <a:cs typeface="Afacad Flux"/>
              <a:sym typeface="Afacad Flux"/>
            </a:endParaRPr>
          </a:p>
          <a:p>
            <a:pPr indent="0" lvl="0" marL="0" rtl="0" algn="l">
              <a:spcBef>
                <a:spcPts val="0"/>
              </a:spcBef>
              <a:spcAft>
                <a:spcPts val="0"/>
              </a:spcAft>
              <a:buNone/>
            </a:pPr>
            <a:r>
              <a:t/>
            </a:r>
            <a:endParaRPr b="1" sz="1200" u="sng">
              <a:solidFill>
                <a:schemeClr val="lt1"/>
              </a:solidFill>
              <a:latin typeface="Afacad Flux"/>
              <a:ea typeface="Afacad Flux"/>
              <a:cs typeface="Afacad Flux"/>
              <a:sym typeface="Afacad Flux"/>
            </a:endParaRPr>
          </a:p>
        </p:txBody>
      </p:sp>
      <p:sp>
        <p:nvSpPr>
          <p:cNvPr id="779" name="Google Shape;779;p98"/>
          <p:cNvSpPr/>
          <p:nvPr/>
        </p:nvSpPr>
        <p:spPr>
          <a:xfrm>
            <a:off x="6782425" y="1791800"/>
            <a:ext cx="2086500" cy="923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780" name="Google Shape;780;p98"/>
          <p:cNvSpPr txBox="1"/>
          <p:nvPr>
            <p:ph type="title"/>
          </p:nvPr>
        </p:nvSpPr>
        <p:spPr>
          <a:xfrm>
            <a:off x="6917450" y="1791788"/>
            <a:ext cx="932400" cy="392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Task 1</a:t>
            </a:r>
            <a:endParaRPr sz="1500">
              <a:solidFill>
                <a:schemeClr val="dk2"/>
              </a:solidFill>
            </a:endParaRPr>
          </a:p>
        </p:txBody>
      </p:sp>
      <p:sp>
        <p:nvSpPr>
          <p:cNvPr id="781" name="Google Shape;781;p98"/>
          <p:cNvSpPr txBox="1"/>
          <p:nvPr/>
        </p:nvSpPr>
        <p:spPr>
          <a:xfrm>
            <a:off x="6917450" y="2028525"/>
            <a:ext cx="18201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2"/>
                </a:solidFill>
                <a:latin typeface="Afacad Flux"/>
                <a:ea typeface="Afacad Flux"/>
                <a:cs typeface="Afacad Flux"/>
                <a:sym typeface="Afacad Flux"/>
              </a:rPr>
              <a:t>1 misclicks - Quickly identified the add button. But when she was in the board and wanted to add a note, she clicked in the board.</a:t>
            </a:r>
            <a:endParaRPr b="1" sz="9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1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2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0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1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200">
              <a:solidFill>
                <a:schemeClr val="dk2"/>
              </a:solidFill>
              <a:latin typeface="Afacad Flux"/>
              <a:ea typeface="Afacad Flux"/>
              <a:cs typeface="Afacad Flux"/>
              <a:sym typeface="Afacad Flux"/>
            </a:endParaRPr>
          </a:p>
        </p:txBody>
      </p:sp>
      <p:sp>
        <p:nvSpPr>
          <p:cNvPr id="782" name="Google Shape;782;p98"/>
          <p:cNvSpPr/>
          <p:nvPr/>
        </p:nvSpPr>
        <p:spPr>
          <a:xfrm>
            <a:off x="6782425" y="2811288"/>
            <a:ext cx="2124900" cy="9234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783" name="Google Shape;783;p98"/>
          <p:cNvSpPr txBox="1"/>
          <p:nvPr>
            <p:ph type="title"/>
          </p:nvPr>
        </p:nvSpPr>
        <p:spPr>
          <a:xfrm>
            <a:off x="6893725" y="2811288"/>
            <a:ext cx="956400" cy="392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Task 2</a:t>
            </a:r>
            <a:endParaRPr sz="1500">
              <a:solidFill>
                <a:schemeClr val="dk2"/>
              </a:solidFill>
            </a:endParaRPr>
          </a:p>
        </p:txBody>
      </p:sp>
      <p:sp>
        <p:nvSpPr>
          <p:cNvPr id="784" name="Google Shape;784;p98"/>
          <p:cNvSpPr txBox="1"/>
          <p:nvPr/>
        </p:nvSpPr>
        <p:spPr>
          <a:xfrm>
            <a:off x="6906475" y="3048013"/>
            <a:ext cx="19023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latin typeface="Afacad Flux"/>
                <a:ea typeface="Afacad Flux"/>
                <a:cs typeface="Afacad Flux"/>
                <a:sym typeface="Afacad Flux"/>
              </a:rPr>
              <a:t>0 misclicks - Easily identified the three dots to share the specific board to the community. </a:t>
            </a:r>
            <a:endParaRPr b="1" sz="10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1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200">
              <a:solidFill>
                <a:schemeClr val="dk2"/>
              </a:solidFill>
              <a:latin typeface="Afacad Flux"/>
              <a:ea typeface="Afacad Flux"/>
              <a:cs typeface="Afacad Flux"/>
              <a:sym typeface="Afacad Flux"/>
            </a:endParaRPr>
          </a:p>
        </p:txBody>
      </p:sp>
      <p:sp>
        <p:nvSpPr>
          <p:cNvPr id="785" name="Google Shape;785;p98"/>
          <p:cNvSpPr/>
          <p:nvPr/>
        </p:nvSpPr>
        <p:spPr>
          <a:xfrm>
            <a:off x="6782425" y="3830788"/>
            <a:ext cx="2124900" cy="107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786" name="Google Shape;786;p98"/>
          <p:cNvSpPr txBox="1"/>
          <p:nvPr>
            <p:ph type="title"/>
          </p:nvPr>
        </p:nvSpPr>
        <p:spPr>
          <a:xfrm>
            <a:off x="6893575" y="3830788"/>
            <a:ext cx="9564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Task 3</a:t>
            </a:r>
            <a:endParaRPr sz="1500">
              <a:solidFill>
                <a:schemeClr val="dk2"/>
              </a:solidFill>
            </a:endParaRPr>
          </a:p>
          <a:p>
            <a:pPr indent="0" lvl="0" marL="0" rtl="0" algn="l">
              <a:spcBef>
                <a:spcPts val="0"/>
              </a:spcBef>
              <a:spcAft>
                <a:spcPts val="0"/>
              </a:spcAft>
              <a:buNone/>
            </a:pPr>
            <a:r>
              <a:t/>
            </a:r>
            <a:endParaRPr sz="1500">
              <a:solidFill>
                <a:schemeClr val="dk2"/>
              </a:solidFill>
            </a:endParaRPr>
          </a:p>
        </p:txBody>
      </p:sp>
      <p:sp>
        <p:nvSpPr>
          <p:cNvPr id="787" name="Google Shape;787;p98"/>
          <p:cNvSpPr txBox="1"/>
          <p:nvPr/>
        </p:nvSpPr>
        <p:spPr>
          <a:xfrm>
            <a:off x="6917575" y="4067513"/>
            <a:ext cx="19515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latin typeface="Afacad Flux"/>
                <a:ea typeface="Afacad Flux"/>
                <a:cs typeface="Afacad Flux"/>
                <a:sym typeface="Afacad Flux"/>
              </a:rPr>
              <a:t>Was not able to identify the organization button.</a:t>
            </a:r>
            <a:endParaRPr b="1" sz="10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0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0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100">
              <a:solidFill>
                <a:schemeClr val="dk2"/>
              </a:solidFill>
              <a:latin typeface="Afacad Flux"/>
              <a:ea typeface="Afacad Flux"/>
              <a:cs typeface="Afacad Flux"/>
              <a:sym typeface="Afacad Flux"/>
            </a:endParaRPr>
          </a:p>
          <a:p>
            <a:pPr indent="0" lvl="0" marL="0" rtl="0" algn="l">
              <a:spcBef>
                <a:spcPts val="0"/>
              </a:spcBef>
              <a:spcAft>
                <a:spcPts val="0"/>
              </a:spcAft>
              <a:buNone/>
            </a:pPr>
            <a:r>
              <a:t/>
            </a:r>
            <a:endParaRPr b="1" sz="1200">
              <a:solidFill>
                <a:schemeClr val="dk2"/>
              </a:solidFill>
              <a:latin typeface="Afacad Flux"/>
              <a:ea typeface="Afacad Flux"/>
              <a:cs typeface="Afacad Flux"/>
              <a:sym typeface="Afacad Flux"/>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99"/>
          <p:cNvSpPr txBox="1"/>
          <p:nvPr>
            <p:ph type="title"/>
          </p:nvPr>
        </p:nvSpPr>
        <p:spPr>
          <a:xfrm>
            <a:off x="307200" y="1636175"/>
            <a:ext cx="3397800" cy="14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4000"/>
              <a:t>OVERVIEW</a:t>
            </a:r>
            <a:endParaRPr b="0" sz="4000"/>
          </a:p>
        </p:txBody>
      </p:sp>
      <p:sp>
        <p:nvSpPr>
          <p:cNvPr id="793" name="Google Shape;793;p99"/>
          <p:cNvSpPr txBox="1"/>
          <p:nvPr>
            <p:ph idx="4294967295" type="subTitle"/>
          </p:nvPr>
        </p:nvSpPr>
        <p:spPr>
          <a:xfrm>
            <a:off x="3257250" y="457200"/>
            <a:ext cx="3775800" cy="196200"/>
          </a:xfrm>
          <a:prstGeom prst="rect">
            <a:avLst/>
          </a:prstGeom>
        </p:spPr>
        <p:txBody>
          <a:bodyPr anchorCtr="0" anchor="ctr" bIns="91425" lIns="91425" spcFirstLastPara="1" rIns="91425" wrap="square" tIns="91425">
            <a:noAutofit/>
          </a:bodyPr>
          <a:lstStyle/>
          <a:p>
            <a:pPr indent="0" lvl="0" marL="0" marR="207817" rtl="0" algn="l">
              <a:spcBef>
                <a:spcPts val="0"/>
              </a:spcBef>
              <a:spcAft>
                <a:spcPts val="0"/>
              </a:spcAft>
              <a:buNone/>
            </a:pPr>
            <a:r>
              <a:rPr lang="en" sz="3900">
                <a:solidFill>
                  <a:schemeClr val="accent2"/>
                </a:solidFill>
              </a:rPr>
              <a:t>6</a:t>
            </a:r>
            <a:endParaRPr sz="3900">
              <a:solidFill>
                <a:schemeClr val="accent2"/>
              </a:solidFill>
            </a:endParaRPr>
          </a:p>
        </p:txBody>
      </p:sp>
      <p:sp>
        <p:nvSpPr>
          <p:cNvPr id="794" name="Google Shape;794;p99"/>
          <p:cNvSpPr txBox="1"/>
          <p:nvPr>
            <p:ph idx="4294967295" type="subTitle"/>
          </p:nvPr>
        </p:nvSpPr>
        <p:spPr>
          <a:xfrm>
            <a:off x="3257250" y="734000"/>
            <a:ext cx="4527900" cy="645600"/>
          </a:xfrm>
          <a:prstGeom prst="rect">
            <a:avLst/>
          </a:prstGeom>
        </p:spPr>
        <p:txBody>
          <a:bodyPr anchorCtr="0" anchor="ctr" bIns="91425" lIns="91425" spcFirstLastPara="1" rIns="91425" wrap="square" tIns="91425">
            <a:noAutofit/>
          </a:bodyPr>
          <a:lstStyle/>
          <a:p>
            <a:pPr indent="0" lvl="0" marL="0" marR="207817" rtl="0" algn="l">
              <a:spcBef>
                <a:spcPts val="0"/>
              </a:spcBef>
              <a:spcAft>
                <a:spcPts val="0"/>
              </a:spcAft>
              <a:buNone/>
            </a:pPr>
            <a:r>
              <a:rPr lang="en" sz="3400"/>
              <a:t>Total misclicks</a:t>
            </a:r>
            <a:endParaRPr sz="3400"/>
          </a:p>
        </p:txBody>
      </p:sp>
      <p:sp>
        <p:nvSpPr>
          <p:cNvPr id="795" name="Google Shape;795;p99"/>
          <p:cNvSpPr txBox="1"/>
          <p:nvPr>
            <p:ph idx="4294967295" type="subTitle"/>
          </p:nvPr>
        </p:nvSpPr>
        <p:spPr>
          <a:xfrm>
            <a:off x="3257250" y="1594950"/>
            <a:ext cx="3775800" cy="196200"/>
          </a:xfrm>
          <a:prstGeom prst="rect">
            <a:avLst/>
          </a:prstGeom>
        </p:spPr>
        <p:txBody>
          <a:bodyPr anchorCtr="0" anchor="ctr" bIns="91425" lIns="91425" spcFirstLastPara="1" rIns="91425" wrap="square" tIns="91425">
            <a:noAutofit/>
          </a:bodyPr>
          <a:lstStyle/>
          <a:p>
            <a:pPr indent="0" lvl="0" marL="0" marR="207817" rtl="0" algn="l">
              <a:spcBef>
                <a:spcPts val="0"/>
              </a:spcBef>
              <a:spcAft>
                <a:spcPts val="0"/>
              </a:spcAft>
              <a:buNone/>
            </a:pPr>
            <a:r>
              <a:rPr lang="en" sz="3900">
                <a:solidFill>
                  <a:schemeClr val="accent4"/>
                </a:solidFill>
              </a:rPr>
              <a:t>3/10</a:t>
            </a:r>
            <a:endParaRPr sz="3900">
              <a:solidFill>
                <a:schemeClr val="accent4"/>
              </a:solidFill>
            </a:endParaRPr>
          </a:p>
        </p:txBody>
      </p:sp>
      <p:sp>
        <p:nvSpPr>
          <p:cNvPr id="796" name="Google Shape;796;p99"/>
          <p:cNvSpPr txBox="1"/>
          <p:nvPr>
            <p:ph idx="4294967295" type="subTitle"/>
          </p:nvPr>
        </p:nvSpPr>
        <p:spPr>
          <a:xfrm>
            <a:off x="3257250" y="1737900"/>
            <a:ext cx="5169900" cy="1599900"/>
          </a:xfrm>
          <a:prstGeom prst="rect">
            <a:avLst/>
          </a:prstGeom>
        </p:spPr>
        <p:txBody>
          <a:bodyPr anchorCtr="0" anchor="ctr" bIns="91425" lIns="91425" spcFirstLastPara="1" rIns="91425" wrap="square" tIns="91425">
            <a:noAutofit/>
          </a:bodyPr>
          <a:lstStyle/>
          <a:p>
            <a:pPr indent="0" lvl="0" marL="0" marR="207817" rtl="0" algn="l">
              <a:spcBef>
                <a:spcPts val="0"/>
              </a:spcBef>
              <a:spcAft>
                <a:spcPts val="0"/>
              </a:spcAft>
              <a:buNone/>
            </a:pPr>
            <a:r>
              <a:rPr lang="en" sz="3400"/>
              <a:t>Difficulty navigating</a:t>
            </a:r>
            <a:endParaRPr sz="3400"/>
          </a:p>
          <a:p>
            <a:pPr indent="0" lvl="0" marL="0" marR="207817" rtl="0" algn="l">
              <a:spcBef>
                <a:spcPts val="0"/>
              </a:spcBef>
              <a:spcAft>
                <a:spcPts val="0"/>
              </a:spcAft>
              <a:buNone/>
            </a:pPr>
            <a:r>
              <a:rPr lang="en" sz="2300"/>
              <a:t>(1-10)  10 being the hardest</a:t>
            </a:r>
            <a:endParaRPr sz="2300"/>
          </a:p>
        </p:txBody>
      </p:sp>
      <p:sp>
        <p:nvSpPr>
          <p:cNvPr id="797" name="Google Shape;797;p99"/>
          <p:cNvSpPr txBox="1"/>
          <p:nvPr>
            <p:ph idx="4294967295" type="subTitle"/>
          </p:nvPr>
        </p:nvSpPr>
        <p:spPr>
          <a:xfrm>
            <a:off x="3257250" y="3247525"/>
            <a:ext cx="3775800" cy="196200"/>
          </a:xfrm>
          <a:prstGeom prst="rect">
            <a:avLst/>
          </a:prstGeom>
        </p:spPr>
        <p:txBody>
          <a:bodyPr anchorCtr="0" anchor="ctr" bIns="91425" lIns="91425" spcFirstLastPara="1" rIns="91425" wrap="square" tIns="91425">
            <a:noAutofit/>
          </a:bodyPr>
          <a:lstStyle/>
          <a:p>
            <a:pPr indent="0" lvl="0" marL="0" marR="207817" rtl="0" algn="l">
              <a:spcBef>
                <a:spcPts val="0"/>
              </a:spcBef>
              <a:spcAft>
                <a:spcPts val="0"/>
              </a:spcAft>
              <a:buNone/>
            </a:pPr>
            <a:r>
              <a:rPr lang="en" sz="3900">
                <a:solidFill>
                  <a:schemeClr val="lt2"/>
                </a:solidFill>
              </a:rPr>
              <a:t>7</a:t>
            </a:r>
            <a:r>
              <a:rPr lang="en" sz="3900">
                <a:solidFill>
                  <a:schemeClr val="lt2"/>
                </a:solidFill>
              </a:rPr>
              <a:t>/10</a:t>
            </a:r>
            <a:endParaRPr sz="3900">
              <a:solidFill>
                <a:schemeClr val="lt2"/>
              </a:solidFill>
            </a:endParaRPr>
          </a:p>
        </p:txBody>
      </p:sp>
      <p:sp>
        <p:nvSpPr>
          <p:cNvPr id="798" name="Google Shape;798;p99"/>
          <p:cNvSpPr txBox="1"/>
          <p:nvPr>
            <p:ph idx="4294967295" type="subTitle"/>
          </p:nvPr>
        </p:nvSpPr>
        <p:spPr>
          <a:xfrm>
            <a:off x="3257250" y="3548075"/>
            <a:ext cx="6903300" cy="1599900"/>
          </a:xfrm>
          <a:prstGeom prst="rect">
            <a:avLst/>
          </a:prstGeom>
        </p:spPr>
        <p:txBody>
          <a:bodyPr anchorCtr="0" anchor="ctr" bIns="91425" lIns="91425" spcFirstLastPara="1" rIns="91425" wrap="square" tIns="91425">
            <a:noAutofit/>
          </a:bodyPr>
          <a:lstStyle/>
          <a:p>
            <a:pPr indent="0" lvl="0" marL="0" marR="207817" rtl="0" algn="l">
              <a:spcBef>
                <a:spcPts val="0"/>
              </a:spcBef>
              <a:spcAft>
                <a:spcPts val="0"/>
              </a:spcAft>
              <a:buNone/>
            </a:pPr>
            <a:r>
              <a:rPr lang="en" sz="3400"/>
              <a:t>Likelihood of using the app</a:t>
            </a:r>
            <a:endParaRPr sz="3400"/>
          </a:p>
          <a:p>
            <a:pPr indent="0" lvl="0" marL="0" marR="207817" rtl="0" algn="l">
              <a:spcBef>
                <a:spcPts val="0"/>
              </a:spcBef>
              <a:spcAft>
                <a:spcPts val="0"/>
              </a:spcAft>
              <a:buNone/>
            </a:pPr>
            <a:r>
              <a:rPr lang="en" sz="2300"/>
              <a:t>(1-10)  10 being the most likely</a:t>
            </a:r>
            <a:endParaRPr sz="23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00"/>
          <p:cNvSpPr txBox="1"/>
          <p:nvPr>
            <p:ph type="title"/>
          </p:nvPr>
        </p:nvSpPr>
        <p:spPr>
          <a:xfrm>
            <a:off x="645125" y="572550"/>
            <a:ext cx="2908500" cy="70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u="sng"/>
              <a:t>Takeaway #1</a:t>
            </a:r>
            <a:endParaRPr sz="4000" u="sng"/>
          </a:p>
        </p:txBody>
      </p:sp>
      <p:sp>
        <p:nvSpPr>
          <p:cNvPr id="804" name="Google Shape;804;p100"/>
          <p:cNvSpPr txBox="1"/>
          <p:nvPr>
            <p:ph idx="4294967295" type="subTitle"/>
          </p:nvPr>
        </p:nvSpPr>
        <p:spPr>
          <a:xfrm>
            <a:off x="4948975" y="1288925"/>
            <a:ext cx="4279500" cy="2265300"/>
          </a:xfrm>
          <a:prstGeom prst="rect">
            <a:avLst/>
          </a:prstGeom>
        </p:spPr>
        <p:txBody>
          <a:bodyPr anchorCtr="0" anchor="ctr" bIns="91425" lIns="91425" spcFirstLastPara="1" rIns="91425" wrap="square" tIns="91425">
            <a:noAutofit/>
          </a:bodyPr>
          <a:lstStyle/>
          <a:p>
            <a:pPr indent="-374650" lvl="0" marL="457200" marR="207817" rtl="0" algn="l">
              <a:spcBef>
                <a:spcPts val="0"/>
              </a:spcBef>
              <a:spcAft>
                <a:spcPts val="0"/>
              </a:spcAft>
              <a:buSzPts val="2300"/>
              <a:buChar char="●"/>
            </a:pPr>
            <a:r>
              <a:rPr lang="en" sz="2300"/>
              <a:t>We need a </a:t>
            </a:r>
            <a:r>
              <a:rPr b="1" lang="en" sz="2300">
                <a:solidFill>
                  <a:schemeClr val="lt2"/>
                </a:solidFill>
                <a:latin typeface="Afacad Flux"/>
                <a:ea typeface="Afacad Flux"/>
                <a:cs typeface="Afacad Flux"/>
                <a:sym typeface="Afacad Flux"/>
              </a:rPr>
              <a:t>clear way</a:t>
            </a:r>
            <a:r>
              <a:rPr lang="en" sz="2300"/>
              <a:t> for users to organize their boards</a:t>
            </a:r>
            <a:endParaRPr sz="2300"/>
          </a:p>
          <a:p>
            <a:pPr indent="-374650" lvl="0" marL="457200" marR="207817" rtl="0" algn="l">
              <a:spcBef>
                <a:spcPts val="0"/>
              </a:spcBef>
              <a:spcAft>
                <a:spcPts val="0"/>
              </a:spcAft>
              <a:buSzPts val="2300"/>
              <a:buChar char="●"/>
            </a:pPr>
            <a:r>
              <a:rPr lang="en" sz="2300"/>
              <a:t>Replace with a button that </a:t>
            </a:r>
            <a:r>
              <a:rPr b="1" lang="en" sz="2300">
                <a:solidFill>
                  <a:schemeClr val="lt2"/>
                </a:solidFill>
                <a:latin typeface="Afacad Flux"/>
                <a:ea typeface="Afacad Flux"/>
                <a:cs typeface="Afacad Flux"/>
                <a:sym typeface="Afacad Flux"/>
              </a:rPr>
              <a:t>correlates with organization on a higher level</a:t>
            </a:r>
            <a:endParaRPr b="1" sz="2300">
              <a:solidFill>
                <a:schemeClr val="lt2"/>
              </a:solidFill>
              <a:latin typeface="Afacad Flux"/>
              <a:ea typeface="Afacad Flux"/>
              <a:cs typeface="Afacad Flux"/>
              <a:sym typeface="Afacad Flux"/>
            </a:endParaRPr>
          </a:p>
        </p:txBody>
      </p:sp>
      <p:sp>
        <p:nvSpPr>
          <p:cNvPr id="805" name="Google Shape;805;p100"/>
          <p:cNvSpPr txBox="1"/>
          <p:nvPr>
            <p:ph idx="4294967295" type="subTitle"/>
          </p:nvPr>
        </p:nvSpPr>
        <p:spPr>
          <a:xfrm>
            <a:off x="481450" y="1277250"/>
            <a:ext cx="3423600" cy="2265300"/>
          </a:xfrm>
          <a:prstGeom prst="rect">
            <a:avLst/>
          </a:prstGeom>
        </p:spPr>
        <p:txBody>
          <a:bodyPr anchorCtr="0" anchor="ctr" bIns="91425" lIns="91425" spcFirstLastPara="1" rIns="91425" wrap="square" tIns="91425">
            <a:noAutofit/>
          </a:bodyPr>
          <a:lstStyle/>
          <a:p>
            <a:pPr indent="0" lvl="0" marL="0" marR="207817" rtl="0" algn="ctr">
              <a:spcBef>
                <a:spcPts val="0"/>
              </a:spcBef>
              <a:spcAft>
                <a:spcPts val="0"/>
              </a:spcAft>
              <a:buNone/>
            </a:pPr>
            <a:r>
              <a:rPr lang="en" sz="2300"/>
              <a:t>Multiple users had </a:t>
            </a:r>
            <a:r>
              <a:rPr b="1" lang="en" sz="2300">
                <a:solidFill>
                  <a:schemeClr val="accent2"/>
                </a:solidFill>
                <a:latin typeface="Afacad Flux"/>
                <a:ea typeface="Afacad Flux"/>
                <a:cs typeface="Afacad Flux"/>
                <a:sym typeface="Afacad Flux"/>
              </a:rPr>
              <a:t>trouble</a:t>
            </a:r>
            <a:r>
              <a:rPr lang="en" sz="2300"/>
              <a:t> finding the </a:t>
            </a:r>
            <a:r>
              <a:rPr b="1" lang="en" sz="2300">
                <a:solidFill>
                  <a:schemeClr val="accent2"/>
                </a:solidFill>
                <a:latin typeface="Afacad Flux"/>
                <a:ea typeface="Afacad Flux"/>
                <a:cs typeface="Afacad Flux"/>
                <a:sym typeface="Afacad Flux"/>
              </a:rPr>
              <a:t>automated organization features</a:t>
            </a:r>
            <a:r>
              <a:rPr lang="en" sz="2300"/>
              <a:t> and </a:t>
            </a:r>
            <a:r>
              <a:rPr b="1" lang="en" sz="2300">
                <a:solidFill>
                  <a:schemeClr val="accent2"/>
                </a:solidFill>
                <a:latin typeface="Afacad Flux"/>
                <a:ea typeface="Afacad Flux"/>
                <a:cs typeface="Afacad Flux"/>
                <a:sym typeface="Afacad Flux"/>
              </a:rPr>
              <a:t>resorted to freeform </a:t>
            </a:r>
            <a:endParaRPr b="1" sz="2300">
              <a:solidFill>
                <a:schemeClr val="accent2"/>
              </a:solidFill>
              <a:latin typeface="Afacad Flux"/>
              <a:ea typeface="Afacad Flux"/>
              <a:cs typeface="Afacad Flux"/>
              <a:sym typeface="Afacad Flux"/>
            </a:endParaRPr>
          </a:p>
        </p:txBody>
      </p:sp>
      <p:sp>
        <p:nvSpPr>
          <p:cNvPr id="806" name="Google Shape;806;p100"/>
          <p:cNvSpPr txBox="1"/>
          <p:nvPr>
            <p:ph type="title"/>
          </p:nvPr>
        </p:nvSpPr>
        <p:spPr>
          <a:xfrm>
            <a:off x="5236125" y="572550"/>
            <a:ext cx="3423600" cy="70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u="sng"/>
              <a:t>Design Changes</a:t>
            </a:r>
            <a:endParaRPr sz="4000" u="sng"/>
          </a:p>
        </p:txBody>
      </p:sp>
      <p:pic>
        <p:nvPicPr>
          <p:cNvPr id="807" name="Google Shape;807;p100"/>
          <p:cNvPicPr preferRelativeResize="0"/>
          <p:nvPr/>
        </p:nvPicPr>
        <p:blipFill>
          <a:blip r:embed="rId3">
            <a:alphaModFix/>
          </a:blip>
          <a:stretch>
            <a:fillRect/>
          </a:stretch>
        </p:blipFill>
        <p:spPr>
          <a:xfrm>
            <a:off x="3793575" y="487849"/>
            <a:ext cx="1147600" cy="874100"/>
          </a:xfrm>
          <a:prstGeom prst="rect">
            <a:avLst/>
          </a:prstGeom>
          <a:noFill/>
          <a:ln>
            <a:noFill/>
          </a:ln>
        </p:spPr>
      </p:pic>
      <p:pic>
        <p:nvPicPr>
          <p:cNvPr id="808" name="Google Shape;808;p100" title="IMG_9560.JPG"/>
          <p:cNvPicPr preferRelativeResize="0"/>
          <p:nvPr/>
        </p:nvPicPr>
        <p:blipFill rotWithShape="1">
          <a:blip r:embed="rId4">
            <a:alphaModFix/>
          </a:blip>
          <a:srcRect b="15531" l="13780" r="15588" t="13872"/>
          <a:stretch/>
        </p:blipFill>
        <p:spPr>
          <a:xfrm>
            <a:off x="2685805" y="3243900"/>
            <a:ext cx="1250696" cy="1666698"/>
          </a:xfrm>
          <a:prstGeom prst="rect">
            <a:avLst/>
          </a:prstGeom>
          <a:noFill/>
          <a:ln>
            <a:noFill/>
          </a:ln>
        </p:spPr>
      </p:pic>
      <p:cxnSp>
        <p:nvCxnSpPr>
          <p:cNvPr id="809" name="Google Shape;809;p100"/>
          <p:cNvCxnSpPr/>
          <p:nvPr/>
        </p:nvCxnSpPr>
        <p:spPr>
          <a:xfrm flipH="1">
            <a:off x="2838150" y="4554250"/>
            <a:ext cx="450300" cy="516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01"/>
          <p:cNvSpPr txBox="1"/>
          <p:nvPr>
            <p:ph type="title"/>
          </p:nvPr>
        </p:nvSpPr>
        <p:spPr>
          <a:xfrm>
            <a:off x="645125" y="572550"/>
            <a:ext cx="2908500" cy="70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u="sng"/>
              <a:t>Takeaway #2</a:t>
            </a:r>
            <a:endParaRPr sz="4000" u="sng"/>
          </a:p>
        </p:txBody>
      </p:sp>
      <p:sp>
        <p:nvSpPr>
          <p:cNvPr id="815" name="Google Shape;815;p101"/>
          <p:cNvSpPr txBox="1"/>
          <p:nvPr>
            <p:ph idx="4294967295" type="subTitle"/>
          </p:nvPr>
        </p:nvSpPr>
        <p:spPr>
          <a:xfrm>
            <a:off x="4941175" y="1551725"/>
            <a:ext cx="4268100" cy="2265300"/>
          </a:xfrm>
          <a:prstGeom prst="rect">
            <a:avLst/>
          </a:prstGeom>
        </p:spPr>
        <p:txBody>
          <a:bodyPr anchorCtr="0" anchor="ctr" bIns="91425" lIns="91425" spcFirstLastPara="1" rIns="91425" wrap="square" tIns="91425">
            <a:noAutofit/>
          </a:bodyPr>
          <a:lstStyle/>
          <a:p>
            <a:pPr indent="-374650" lvl="0" marL="457200" marR="207817" rtl="0" algn="l">
              <a:spcBef>
                <a:spcPts val="0"/>
              </a:spcBef>
              <a:spcAft>
                <a:spcPts val="0"/>
              </a:spcAft>
              <a:buSzPts val="2300"/>
              <a:buChar char="●"/>
            </a:pPr>
            <a:r>
              <a:rPr lang="en" sz="2300"/>
              <a:t>We should </a:t>
            </a:r>
            <a:r>
              <a:rPr b="1" lang="en" sz="2300">
                <a:solidFill>
                  <a:schemeClr val="lt2"/>
                </a:solidFill>
                <a:latin typeface="Afacad Flux"/>
                <a:ea typeface="Afacad Flux"/>
                <a:cs typeface="Afacad Flux"/>
                <a:sym typeface="Afacad Flux"/>
              </a:rPr>
              <a:t>provide a clear share button</a:t>
            </a:r>
            <a:r>
              <a:rPr lang="en" sz="2300">
                <a:solidFill>
                  <a:schemeClr val="lt2"/>
                </a:solidFill>
              </a:rPr>
              <a:t> </a:t>
            </a:r>
            <a:r>
              <a:rPr lang="en" sz="2300"/>
              <a:t>on the community page</a:t>
            </a:r>
            <a:endParaRPr sz="2300"/>
          </a:p>
          <a:p>
            <a:pPr indent="-374650" lvl="0" marL="457200" marR="207817" rtl="0" algn="l">
              <a:spcBef>
                <a:spcPts val="0"/>
              </a:spcBef>
              <a:spcAft>
                <a:spcPts val="0"/>
              </a:spcAft>
              <a:buSzPts val="2300"/>
              <a:buChar char="●"/>
            </a:pPr>
            <a:r>
              <a:rPr lang="en" sz="2300"/>
              <a:t>It might also be helpful for users to be able to view the items that </a:t>
            </a:r>
            <a:r>
              <a:rPr b="1" lang="en" sz="2300">
                <a:solidFill>
                  <a:schemeClr val="lt2"/>
                </a:solidFill>
                <a:latin typeface="Afacad Flux"/>
                <a:ea typeface="Afacad Flux"/>
                <a:cs typeface="Afacad Flux"/>
                <a:sym typeface="Afacad Flux"/>
              </a:rPr>
              <a:t>they have shared on the community page</a:t>
            </a:r>
            <a:r>
              <a:rPr lang="en" sz="2300"/>
              <a:t> as well</a:t>
            </a:r>
            <a:endParaRPr sz="2300"/>
          </a:p>
        </p:txBody>
      </p:sp>
      <p:sp>
        <p:nvSpPr>
          <p:cNvPr id="816" name="Google Shape;816;p101"/>
          <p:cNvSpPr txBox="1"/>
          <p:nvPr>
            <p:ph idx="4294967295" type="subTitle"/>
          </p:nvPr>
        </p:nvSpPr>
        <p:spPr>
          <a:xfrm>
            <a:off x="490850" y="1551725"/>
            <a:ext cx="3423600" cy="2265300"/>
          </a:xfrm>
          <a:prstGeom prst="rect">
            <a:avLst/>
          </a:prstGeom>
        </p:spPr>
        <p:txBody>
          <a:bodyPr anchorCtr="0" anchor="ctr" bIns="91425" lIns="91425" spcFirstLastPara="1" rIns="91425" wrap="square" tIns="91425">
            <a:noAutofit/>
          </a:bodyPr>
          <a:lstStyle/>
          <a:p>
            <a:pPr indent="0" lvl="0" marL="0" marR="207817" rtl="0" algn="ctr">
              <a:spcBef>
                <a:spcPts val="0"/>
              </a:spcBef>
              <a:spcAft>
                <a:spcPts val="0"/>
              </a:spcAft>
              <a:buNone/>
            </a:pPr>
            <a:r>
              <a:rPr lang="en" sz="2300"/>
              <a:t>Multiple users </a:t>
            </a:r>
            <a:r>
              <a:rPr b="1" lang="en" sz="2300">
                <a:solidFill>
                  <a:srgbClr val="FF9900"/>
                </a:solidFill>
                <a:latin typeface="Afacad Flux"/>
                <a:ea typeface="Afacad Flux"/>
                <a:cs typeface="Afacad Flux"/>
                <a:sym typeface="Afacad Flux"/>
              </a:rPr>
              <a:t>initially believed</a:t>
            </a:r>
            <a:r>
              <a:rPr lang="en" sz="2300"/>
              <a:t> the community page would </a:t>
            </a:r>
            <a:r>
              <a:rPr b="1" lang="en" sz="2300">
                <a:solidFill>
                  <a:srgbClr val="FF9900"/>
                </a:solidFill>
                <a:latin typeface="Afacad Flux"/>
                <a:ea typeface="Afacad Flux"/>
                <a:cs typeface="Afacad Flux"/>
                <a:sym typeface="Afacad Flux"/>
              </a:rPr>
              <a:t>provide a space</a:t>
            </a:r>
            <a:r>
              <a:rPr lang="en" sz="2300"/>
              <a:t> for them to share their items. They didn’t expect the only way to share to be on the home page.</a:t>
            </a:r>
            <a:endParaRPr b="1" sz="2300">
              <a:solidFill>
                <a:schemeClr val="accent2"/>
              </a:solidFill>
              <a:latin typeface="Afacad Flux"/>
              <a:ea typeface="Afacad Flux"/>
              <a:cs typeface="Afacad Flux"/>
              <a:sym typeface="Afacad Flux"/>
            </a:endParaRPr>
          </a:p>
        </p:txBody>
      </p:sp>
      <p:sp>
        <p:nvSpPr>
          <p:cNvPr id="817" name="Google Shape;817;p101"/>
          <p:cNvSpPr txBox="1"/>
          <p:nvPr>
            <p:ph type="title"/>
          </p:nvPr>
        </p:nvSpPr>
        <p:spPr>
          <a:xfrm>
            <a:off x="5226750" y="572550"/>
            <a:ext cx="3423600" cy="70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u="sng"/>
              <a:t>Design Changes</a:t>
            </a:r>
            <a:endParaRPr sz="4000" u="sng"/>
          </a:p>
        </p:txBody>
      </p:sp>
      <p:pic>
        <p:nvPicPr>
          <p:cNvPr id="818" name="Google Shape;818;p101"/>
          <p:cNvPicPr preferRelativeResize="0"/>
          <p:nvPr/>
        </p:nvPicPr>
        <p:blipFill>
          <a:blip r:embed="rId3">
            <a:alphaModFix/>
          </a:blip>
          <a:stretch>
            <a:fillRect/>
          </a:stretch>
        </p:blipFill>
        <p:spPr>
          <a:xfrm>
            <a:off x="3793575" y="487849"/>
            <a:ext cx="1147600" cy="874100"/>
          </a:xfrm>
          <a:prstGeom prst="rect">
            <a:avLst/>
          </a:prstGeom>
          <a:noFill/>
          <a:ln>
            <a:noFill/>
          </a:ln>
        </p:spPr>
      </p:pic>
      <p:pic>
        <p:nvPicPr>
          <p:cNvPr id="819" name="Google Shape;819;p101" title="IMG_9559.JPG"/>
          <p:cNvPicPr preferRelativeResize="0"/>
          <p:nvPr/>
        </p:nvPicPr>
        <p:blipFill rotWithShape="1">
          <a:blip r:embed="rId4">
            <a:alphaModFix/>
          </a:blip>
          <a:srcRect b="11845" l="10700" r="8907" t="10375"/>
          <a:stretch/>
        </p:blipFill>
        <p:spPr>
          <a:xfrm>
            <a:off x="3863863" y="3607025"/>
            <a:ext cx="1007025" cy="14381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02"/>
          <p:cNvSpPr txBox="1"/>
          <p:nvPr>
            <p:ph type="title"/>
          </p:nvPr>
        </p:nvSpPr>
        <p:spPr>
          <a:xfrm>
            <a:off x="645125" y="572550"/>
            <a:ext cx="2908500" cy="70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u="sng"/>
              <a:t>Takeaway</a:t>
            </a:r>
            <a:r>
              <a:rPr lang="en" sz="4000" u="sng"/>
              <a:t> #3</a:t>
            </a:r>
            <a:endParaRPr sz="4000" u="sng"/>
          </a:p>
        </p:txBody>
      </p:sp>
      <p:sp>
        <p:nvSpPr>
          <p:cNvPr id="825" name="Google Shape;825;p102"/>
          <p:cNvSpPr txBox="1"/>
          <p:nvPr>
            <p:ph idx="4294967295" type="subTitle"/>
          </p:nvPr>
        </p:nvSpPr>
        <p:spPr>
          <a:xfrm>
            <a:off x="4875900" y="1361950"/>
            <a:ext cx="4268100" cy="2844900"/>
          </a:xfrm>
          <a:prstGeom prst="rect">
            <a:avLst/>
          </a:prstGeom>
        </p:spPr>
        <p:txBody>
          <a:bodyPr anchorCtr="0" anchor="ctr" bIns="91425" lIns="91425" spcFirstLastPara="1" rIns="91425" wrap="square" tIns="91425">
            <a:noAutofit/>
          </a:bodyPr>
          <a:lstStyle/>
          <a:p>
            <a:pPr indent="-374650" lvl="0" marL="457200" marR="207817" rtl="0" algn="l">
              <a:spcBef>
                <a:spcPts val="0"/>
              </a:spcBef>
              <a:spcAft>
                <a:spcPts val="0"/>
              </a:spcAft>
              <a:buSzPts val="2300"/>
              <a:buChar char="●"/>
            </a:pPr>
            <a:r>
              <a:rPr lang="en" sz="2300"/>
              <a:t>We should provide an </a:t>
            </a:r>
            <a:r>
              <a:rPr b="1" lang="en" sz="2300">
                <a:solidFill>
                  <a:schemeClr val="lt2"/>
                </a:solidFill>
                <a:latin typeface="Afacad Flux"/>
                <a:ea typeface="Afacad Flux"/>
                <a:cs typeface="Afacad Flux"/>
                <a:sym typeface="Afacad Flux"/>
              </a:rPr>
              <a:t>easy way</a:t>
            </a:r>
            <a:r>
              <a:rPr lang="en" sz="2300"/>
              <a:t> for users to add items to a board.</a:t>
            </a:r>
            <a:endParaRPr sz="2300"/>
          </a:p>
          <a:p>
            <a:pPr indent="-374650" lvl="0" marL="457200" marR="207817" rtl="0" algn="l">
              <a:spcBef>
                <a:spcPts val="0"/>
              </a:spcBef>
              <a:spcAft>
                <a:spcPts val="0"/>
              </a:spcAft>
              <a:buSzPts val="2300"/>
              <a:buChar char="●"/>
            </a:pPr>
            <a:r>
              <a:rPr lang="en" sz="2300"/>
              <a:t>We could </a:t>
            </a:r>
            <a:r>
              <a:rPr b="1" lang="en" sz="2300">
                <a:solidFill>
                  <a:schemeClr val="lt2"/>
                </a:solidFill>
                <a:latin typeface="Afacad Flux"/>
                <a:ea typeface="Afacad Flux"/>
                <a:cs typeface="Afacad Flux"/>
                <a:sym typeface="Afacad Flux"/>
              </a:rPr>
              <a:t>implement a radial menu</a:t>
            </a:r>
            <a:r>
              <a:rPr lang="en" sz="2300"/>
              <a:t> that activates when holding on an empty spot on a project a user is in or provide options across </a:t>
            </a:r>
            <a:r>
              <a:rPr lang="en" sz="2300"/>
              <a:t>the top of the project</a:t>
            </a:r>
            <a:endParaRPr sz="2300"/>
          </a:p>
        </p:txBody>
      </p:sp>
      <p:sp>
        <p:nvSpPr>
          <p:cNvPr id="826" name="Google Shape;826;p102"/>
          <p:cNvSpPr txBox="1"/>
          <p:nvPr>
            <p:ph idx="4294967295" type="subTitle"/>
          </p:nvPr>
        </p:nvSpPr>
        <p:spPr>
          <a:xfrm>
            <a:off x="387575" y="1277250"/>
            <a:ext cx="3423600" cy="2487300"/>
          </a:xfrm>
          <a:prstGeom prst="rect">
            <a:avLst/>
          </a:prstGeom>
        </p:spPr>
        <p:txBody>
          <a:bodyPr anchorCtr="0" anchor="ctr" bIns="91425" lIns="91425" spcFirstLastPara="1" rIns="91425" wrap="square" tIns="91425">
            <a:noAutofit/>
          </a:bodyPr>
          <a:lstStyle/>
          <a:p>
            <a:pPr indent="0" lvl="0" marL="0" marR="207817" rtl="0" algn="ctr">
              <a:spcBef>
                <a:spcPts val="0"/>
              </a:spcBef>
              <a:spcAft>
                <a:spcPts val="0"/>
              </a:spcAft>
              <a:buNone/>
            </a:pPr>
            <a:r>
              <a:rPr lang="en" sz="2300"/>
              <a:t>Some users might want an </a:t>
            </a:r>
            <a:r>
              <a:rPr b="1" lang="en" sz="2300">
                <a:solidFill>
                  <a:srgbClr val="FF9900"/>
                </a:solidFill>
                <a:latin typeface="Afacad Flux"/>
                <a:ea typeface="Afacad Flux"/>
                <a:cs typeface="Afacad Flux"/>
                <a:sym typeface="Afacad Flux"/>
              </a:rPr>
              <a:t>easier way</a:t>
            </a:r>
            <a:r>
              <a:rPr lang="en" sz="2300"/>
              <a:t> to add items to a board they are already in. The add button at the bottom creates an </a:t>
            </a:r>
            <a:r>
              <a:rPr b="1" lang="en" sz="2300">
                <a:solidFill>
                  <a:srgbClr val="FF9900"/>
                </a:solidFill>
                <a:latin typeface="Afacad Flux"/>
                <a:ea typeface="Afacad Flux"/>
                <a:cs typeface="Afacad Flux"/>
                <a:sym typeface="Afacad Flux"/>
              </a:rPr>
              <a:t>extra step of picking which project</a:t>
            </a:r>
            <a:r>
              <a:rPr lang="en" sz="2300"/>
              <a:t> to save it in.</a:t>
            </a:r>
            <a:endParaRPr b="1" sz="2300">
              <a:solidFill>
                <a:schemeClr val="accent2"/>
              </a:solidFill>
              <a:latin typeface="Afacad Flux"/>
              <a:ea typeface="Afacad Flux"/>
              <a:cs typeface="Afacad Flux"/>
              <a:sym typeface="Afacad Flux"/>
            </a:endParaRPr>
          </a:p>
        </p:txBody>
      </p:sp>
      <p:sp>
        <p:nvSpPr>
          <p:cNvPr id="827" name="Google Shape;827;p102"/>
          <p:cNvSpPr txBox="1"/>
          <p:nvPr>
            <p:ph type="title"/>
          </p:nvPr>
        </p:nvSpPr>
        <p:spPr>
          <a:xfrm>
            <a:off x="5245550" y="572550"/>
            <a:ext cx="3423600" cy="70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u="sng"/>
              <a:t>Design Changes</a:t>
            </a:r>
            <a:endParaRPr sz="4000" u="sng"/>
          </a:p>
        </p:txBody>
      </p:sp>
      <p:pic>
        <p:nvPicPr>
          <p:cNvPr id="828" name="Google Shape;828;p102"/>
          <p:cNvPicPr preferRelativeResize="0"/>
          <p:nvPr/>
        </p:nvPicPr>
        <p:blipFill>
          <a:blip r:embed="rId3">
            <a:alphaModFix/>
          </a:blip>
          <a:stretch>
            <a:fillRect/>
          </a:stretch>
        </p:blipFill>
        <p:spPr>
          <a:xfrm>
            <a:off x="3793575" y="487849"/>
            <a:ext cx="1147600" cy="874100"/>
          </a:xfrm>
          <a:prstGeom prst="rect">
            <a:avLst/>
          </a:prstGeom>
          <a:noFill/>
          <a:ln>
            <a:noFill/>
          </a:ln>
        </p:spPr>
      </p:pic>
      <p:pic>
        <p:nvPicPr>
          <p:cNvPr id="829" name="Google Shape;829;p102" title="IMG_9560.JPG"/>
          <p:cNvPicPr preferRelativeResize="0"/>
          <p:nvPr/>
        </p:nvPicPr>
        <p:blipFill rotWithShape="1">
          <a:blip r:embed="rId4">
            <a:alphaModFix/>
          </a:blip>
          <a:srcRect b="15531" l="13780" r="15588" t="13872"/>
          <a:stretch/>
        </p:blipFill>
        <p:spPr>
          <a:xfrm>
            <a:off x="3696950" y="3132339"/>
            <a:ext cx="1434075" cy="19110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7" name="Shape 377"/>
        <p:cNvGrpSpPr/>
        <p:nvPr/>
      </p:nvGrpSpPr>
      <p:grpSpPr>
        <a:xfrm>
          <a:off x="0" y="0"/>
          <a:ext cx="0" cy="0"/>
          <a:chOff x="0" y="0"/>
          <a:chExt cx="0" cy="0"/>
        </a:xfrm>
      </p:grpSpPr>
      <p:sp>
        <p:nvSpPr>
          <p:cNvPr id="378" name="Google Shape;378;p58"/>
          <p:cNvSpPr txBox="1"/>
          <p:nvPr>
            <p:ph type="title"/>
          </p:nvPr>
        </p:nvSpPr>
        <p:spPr>
          <a:xfrm>
            <a:off x="630225" y="817300"/>
            <a:ext cx="3729600" cy="2694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sz="2500"/>
              <a:t>Problem</a:t>
            </a:r>
            <a:endParaRPr sz="2500"/>
          </a:p>
        </p:txBody>
      </p:sp>
      <p:sp>
        <p:nvSpPr>
          <p:cNvPr id="379" name="Google Shape;379;p58"/>
          <p:cNvSpPr txBox="1"/>
          <p:nvPr>
            <p:ph idx="1" type="subTitle"/>
          </p:nvPr>
        </p:nvSpPr>
        <p:spPr>
          <a:xfrm>
            <a:off x="7730000" y="407600"/>
            <a:ext cx="1080000" cy="2955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SparkBook</a:t>
            </a:r>
            <a:endParaRPr/>
          </a:p>
        </p:txBody>
      </p:sp>
      <p:sp>
        <p:nvSpPr>
          <p:cNvPr id="380" name="Google Shape;380;p58"/>
          <p:cNvSpPr txBox="1"/>
          <p:nvPr>
            <p:ph type="title"/>
          </p:nvPr>
        </p:nvSpPr>
        <p:spPr>
          <a:xfrm>
            <a:off x="4784175" y="817300"/>
            <a:ext cx="3729600" cy="2694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sz="2500"/>
              <a:t>Solution</a:t>
            </a:r>
            <a:endParaRPr sz="2500"/>
          </a:p>
        </p:txBody>
      </p:sp>
      <p:sp>
        <p:nvSpPr>
          <p:cNvPr id="381" name="Google Shape;381;p58"/>
          <p:cNvSpPr/>
          <p:nvPr/>
        </p:nvSpPr>
        <p:spPr>
          <a:xfrm>
            <a:off x="992025" y="1320188"/>
            <a:ext cx="3006000" cy="30060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382" name="Google Shape;382;p58"/>
          <p:cNvSpPr txBox="1"/>
          <p:nvPr/>
        </p:nvSpPr>
        <p:spPr>
          <a:xfrm>
            <a:off x="1368225" y="1691888"/>
            <a:ext cx="2253600" cy="226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2"/>
                </a:solidFill>
                <a:latin typeface="Afacad Flux"/>
                <a:ea typeface="Afacad Flux"/>
                <a:cs typeface="Afacad Flux"/>
                <a:sym typeface="Afacad Flux"/>
              </a:rPr>
              <a:t>Artists </a:t>
            </a:r>
            <a:r>
              <a:rPr b="1" lang="en" sz="1500" u="sng">
                <a:solidFill>
                  <a:schemeClr val="dk2"/>
                </a:solidFill>
                <a:latin typeface="Afacad Flux"/>
                <a:ea typeface="Afacad Flux"/>
                <a:cs typeface="Afacad Flux"/>
                <a:sym typeface="Afacad Flux"/>
              </a:rPr>
              <a:t>struggle to effectively and quickly store all of their various sources of inspiration</a:t>
            </a:r>
            <a:r>
              <a:rPr b="1" lang="en" sz="1500">
                <a:solidFill>
                  <a:schemeClr val="dk2"/>
                </a:solidFill>
                <a:latin typeface="Afacad Flux"/>
                <a:ea typeface="Afacad Flux"/>
                <a:cs typeface="Afacad Flux"/>
                <a:sym typeface="Afacad Flux"/>
              </a:rPr>
              <a:t> in a centralized and organized structure. This makes it harder for them to go back to these sources when they are creating art. </a:t>
            </a:r>
            <a:endParaRPr b="1" sz="1500">
              <a:solidFill>
                <a:schemeClr val="dk2"/>
              </a:solidFill>
              <a:latin typeface="Afacad Flux"/>
              <a:ea typeface="Afacad Flux"/>
              <a:cs typeface="Afacad Flux"/>
              <a:sym typeface="Afacad Flux"/>
            </a:endParaRPr>
          </a:p>
        </p:txBody>
      </p:sp>
      <p:sp>
        <p:nvSpPr>
          <p:cNvPr id="383" name="Google Shape;383;p58"/>
          <p:cNvSpPr txBox="1"/>
          <p:nvPr/>
        </p:nvSpPr>
        <p:spPr>
          <a:xfrm>
            <a:off x="5176275" y="1939788"/>
            <a:ext cx="264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solidFill>
                <a:schemeClr val="accent5"/>
              </a:solidFill>
              <a:latin typeface="Afacad Flux"/>
              <a:ea typeface="Afacad Flux"/>
              <a:cs typeface="Afacad Flux"/>
              <a:sym typeface="Afacad Flux"/>
            </a:endParaRPr>
          </a:p>
        </p:txBody>
      </p:sp>
      <p:sp>
        <p:nvSpPr>
          <p:cNvPr id="384" name="Google Shape;384;p58"/>
          <p:cNvSpPr/>
          <p:nvPr/>
        </p:nvSpPr>
        <p:spPr>
          <a:xfrm>
            <a:off x="5145975" y="1320188"/>
            <a:ext cx="3006000" cy="3006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385" name="Google Shape;385;p58"/>
          <p:cNvSpPr txBox="1"/>
          <p:nvPr/>
        </p:nvSpPr>
        <p:spPr>
          <a:xfrm>
            <a:off x="5522175" y="2038238"/>
            <a:ext cx="22536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2"/>
                </a:solidFill>
                <a:latin typeface="Afacad Flux"/>
                <a:ea typeface="Afacad Flux"/>
                <a:cs typeface="Afacad Flux"/>
                <a:sym typeface="Afacad Flux"/>
              </a:rPr>
              <a:t>A digital notebook that allows artists to store multimedia sources of inspiration while smarty organizing them based on their chosen categories. </a:t>
            </a:r>
            <a:endParaRPr b="1" sz="1500">
              <a:solidFill>
                <a:schemeClr val="dk2"/>
              </a:solidFill>
              <a:latin typeface="Afacad Flux"/>
              <a:ea typeface="Afacad Flux"/>
              <a:cs typeface="Afacad Flux"/>
              <a:sym typeface="Afacad Flux"/>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03"/>
          <p:cNvSpPr txBox="1"/>
          <p:nvPr>
            <p:ph type="title"/>
          </p:nvPr>
        </p:nvSpPr>
        <p:spPr>
          <a:xfrm>
            <a:off x="307200" y="1636175"/>
            <a:ext cx="2908500" cy="177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Gaps in low-fi testing </a:t>
            </a:r>
            <a:endParaRPr sz="4000"/>
          </a:p>
        </p:txBody>
      </p:sp>
      <p:sp>
        <p:nvSpPr>
          <p:cNvPr id="835" name="Google Shape;835;p103"/>
          <p:cNvSpPr txBox="1"/>
          <p:nvPr>
            <p:ph idx="4294967295" type="subTitle"/>
          </p:nvPr>
        </p:nvSpPr>
        <p:spPr>
          <a:xfrm>
            <a:off x="3404400" y="978725"/>
            <a:ext cx="5169900" cy="2656500"/>
          </a:xfrm>
          <a:prstGeom prst="rect">
            <a:avLst/>
          </a:prstGeom>
        </p:spPr>
        <p:txBody>
          <a:bodyPr anchorCtr="0" anchor="ctr" bIns="91425" lIns="91425" spcFirstLastPara="1" rIns="91425" wrap="square" tIns="91425">
            <a:noAutofit/>
          </a:bodyPr>
          <a:lstStyle/>
          <a:p>
            <a:pPr indent="-374650" lvl="0" marL="457200" marR="207817" rtl="0" algn="l">
              <a:spcBef>
                <a:spcPts val="0"/>
              </a:spcBef>
              <a:spcAft>
                <a:spcPts val="0"/>
              </a:spcAft>
              <a:buSzPts val="2300"/>
              <a:buChar char="●"/>
            </a:pPr>
            <a:r>
              <a:rPr lang="en" sz="2300"/>
              <a:t>Hard for users to </a:t>
            </a:r>
            <a:r>
              <a:rPr lang="en" sz="2300"/>
              <a:t>actually</a:t>
            </a:r>
            <a:r>
              <a:rPr lang="en" sz="2300"/>
              <a:t> </a:t>
            </a:r>
            <a:r>
              <a:rPr lang="en" sz="2300">
                <a:solidFill>
                  <a:srgbClr val="765793"/>
                </a:solidFill>
              </a:rPr>
              <a:t>try to import/upload various different sources of inspiration</a:t>
            </a:r>
            <a:r>
              <a:rPr lang="en" sz="2300"/>
              <a:t> that they had in a paper prototype. </a:t>
            </a:r>
            <a:endParaRPr sz="2300"/>
          </a:p>
          <a:p>
            <a:pPr indent="-374650" lvl="0" marL="457200" marR="207817" rtl="0" algn="l">
              <a:spcBef>
                <a:spcPts val="0"/>
              </a:spcBef>
              <a:spcAft>
                <a:spcPts val="0"/>
              </a:spcAft>
              <a:buSzPts val="2300"/>
              <a:buChar char="●"/>
            </a:pPr>
            <a:r>
              <a:rPr lang="en" sz="2300"/>
              <a:t>We couldn’t really see </a:t>
            </a:r>
            <a:r>
              <a:rPr lang="en" sz="2300">
                <a:solidFill>
                  <a:schemeClr val="accent2"/>
                </a:solidFill>
              </a:rPr>
              <a:t>how effective the smart organization feature</a:t>
            </a:r>
            <a:r>
              <a:rPr lang="en" sz="2300"/>
              <a:t> was. </a:t>
            </a:r>
            <a:endParaRPr sz="23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04"/>
          <p:cNvSpPr txBox="1"/>
          <p:nvPr>
            <p:ph type="title"/>
          </p:nvPr>
        </p:nvSpPr>
        <p:spPr>
          <a:xfrm>
            <a:off x="420050" y="1413600"/>
            <a:ext cx="5944800" cy="775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05"/>
          <p:cNvSpPr txBox="1"/>
          <p:nvPr>
            <p:ph type="title"/>
          </p:nvPr>
        </p:nvSpPr>
        <p:spPr>
          <a:xfrm>
            <a:off x="420050" y="1413600"/>
            <a:ext cx="5944800" cy="775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Appendix</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pic>
        <p:nvPicPr>
          <p:cNvPr id="850" name="Google Shape;850;p106" title="Screenshot 2025-10-24 at 12.45.36 PM.png"/>
          <p:cNvPicPr preferRelativeResize="0"/>
          <p:nvPr/>
        </p:nvPicPr>
        <p:blipFill>
          <a:blip r:embed="rId3">
            <a:alphaModFix/>
          </a:blip>
          <a:stretch>
            <a:fillRect/>
          </a:stretch>
        </p:blipFill>
        <p:spPr>
          <a:xfrm>
            <a:off x="1729250" y="152400"/>
            <a:ext cx="5479589" cy="4838701"/>
          </a:xfrm>
          <a:prstGeom prst="rect">
            <a:avLst/>
          </a:prstGeom>
          <a:noFill/>
          <a:ln>
            <a:noFill/>
          </a:ln>
        </p:spPr>
      </p:pic>
      <p:sp>
        <p:nvSpPr>
          <p:cNvPr id="851" name="Google Shape;851;p106"/>
          <p:cNvSpPr txBox="1"/>
          <p:nvPr/>
        </p:nvSpPr>
        <p:spPr>
          <a:xfrm>
            <a:off x="84475" y="4533425"/>
            <a:ext cx="5406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lt1"/>
                </a:solidFill>
                <a:latin typeface="Afacad Flux"/>
                <a:ea typeface="Afacad Flux"/>
                <a:cs typeface="Afacad Flux"/>
                <a:sym typeface="Afacad Flux"/>
              </a:rPr>
              <a:t>Script</a:t>
            </a:r>
            <a:endParaRPr b="1" sz="2300">
              <a:solidFill>
                <a:schemeClr val="lt1"/>
              </a:solidFill>
              <a:latin typeface="Afacad Flux"/>
              <a:ea typeface="Afacad Flux"/>
              <a:cs typeface="Afacad Flux"/>
              <a:sym typeface="Afacad Flux"/>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07"/>
          <p:cNvSpPr txBox="1"/>
          <p:nvPr/>
        </p:nvSpPr>
        <p:spPr>
          <a:xfrm>
            <a:off x="84475" y="4533425"/>
            <a:ext cx="5406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lt1"/>
                </a:solidFill>
                <a:latin typeface="Afacad Flux"/>
                <a:ea typeface="Afacad Flux"/>
                <a:cs typeface="Afacad Flux"/>
                <a:sym typeface="Afacad Flux"/>
              </a:rPr>
              <a:t>Script</a:t>
            </a:r>
            <a:endParaRPr b="1" sz="2300">
              <a:solidFill>
                <a:schemeClr val="lt1"/>
              </a:solidFill>
              <a:latin typeface="Afacad Flux"/>
              <a:ea typeface="Afacad Flux"/>
              <a:cs typeface="Afacad Flux"/>
              <a:sym typeface="Afacad Flux"/>
            </a:endParaRPr>
          </a:p>
        </p:txBody>
      </p:sp>
      <p:pic>
        <p:nvPicPr>
          <p:cNvPr id="857" name="Google Shape;857;p107" title="Screenshot 2025-10-24 at 12.46.38 PM.png"/>
          <p:cNvPicPr preferRelativeResize="0"/>
          <p:nvPr/>
        </p:nvPicPr>
        <p:blipFill rotWithShape="1">
          <a:blip r:embed="rId3">
            <a:alphaModFix/>
          </a:blip>
          <a:srcRect b="25908" l="0" r="0" t="19094"/>
          <a:stretch/>
        </p:blipFill>
        <p:spPr>
          <a:xfrm>
            <a:off x="152400" y="3163078"/>
            <a:ext cx="8839200" cy="1022500"/>
          </a:xfrm>
          <a:prstGeom prst="rect">
            <a:avLst/>
          </a:prstGeom>
          <a:noFill/>
          <a:ln>
            <a:noFill/>
          </a:ln>
        </p:spPr>
      </p:pic>
      <p:pic>
        <p:nvPicPr>
          <p:cNvPr id="858" name="Google Shape;858;p107" title="Screenshot 2025-10-24 at 12.46.23 PM.png"/>
          <p:cNvPicPr preferRelativeResize="0"/>
          <p:nvPr/>
        </p:nvPicPr>
        <p:blipFill>
          <a:blip r:embed="rId4">
            <a:alphaModFix/>
          </a:blip>
          <a:stretch>
            <a:fillRect/>
          </a:stretch>
        </p:blipFill>
        <p:spPr>
          <a:xfrm>
            <a:off x="443150" y="228600"/>
            <a:ext cx="8163793" cy="22316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08"/>
          <p:cNvSpPr txBox="1"/>
          <p:nvPr/>
        </p:nvSpPr>
        <p:spPr>
          <a:xfrm>
            <a:off x="84475" y="4533425"/>
            <a:ext cx="5406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lt1"/>
                </a:solidFill>
                <a:latin typeface="Afacad Flux"/>
                <a:ea typeface="Afacad Flux"/>
                <a:cs typeface="Afacad Flux"/>
                <a:sym typeface="Afacad Flux"/>
              </a:rPr>
              <a:t>Results + Notes</a:t>
            </a:r>
            <a:endParaRPr b="1" sz="2300">
              <a:solidFill>
                <a:schemeClr val="lt1"/>
              </a:solidFill>
              <a:latin typeface="Afacad Flux"/>
              <a:ea typeface="Afacad Flux"/>
              <a:cs typeface="Afacad Flux"/>
              <a:sym typeface="Afacad Flux"/>
            </a:endParaRPr>
          </a:p>
        </p:txBody>
      </p:sp>
      <p:pic>
        <p:nvPicPr>
          <p:cNvPr id="864" name="Google Shape;864;p108" title="Screenshot 2025-10-24 at 12.52.50 PM.png"/>
          <p:cNvPicPr preferRelativeResize="0"/>
          <p:nvPr/>
        </p:nvPicPr>
        <p:blipFill>
          <a:blip r:embed="rId3">
            <a:alphaModFix/>
          </a:blip>
          <a:stretch>
            <a:fillRect/>
          </a:stretch>
        </p:blipFill>
        <p:spPr>
          <a:xfrm>
            <a:off x="152400" y="152400"/>
            <a:ext cx="8659820" cy="4228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9" name="Shape 389"/>
        <p:cNvGrpSpPr/>
        <p:nvPr/>
      </p:nvGrpSpPr>
      <p:grpSpPr>
        <a:xfrm>
          <a:off x="0" y="0"/>
          <a:ext cx="0" cy="0"/>
          <a:chOff x="0" y="0"/>
          <a:chExt cx="0" cy="0"/>
        </a:xfrm>
      </p:grpSpPr>
      <p:sp>
        <p:nvSpPr>
          <p:cNvPr id="390" name="Google Shape;390;p59"/>
          <p:cNvSpPr txBox="1"/>
          <p:nvPr>
            <p:ph type="title"/>
          </p:nvPr>
        </p:nvSpPr>
        <p:spPr>
          <a:xfrm>
            <a:off x="228600" y="251551"/>
            <a:ext cx="66657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Index</a:t>
            </a:r>
            <a:endParaRPr/>
          </a:p>
        </p:txBody>
      </p:sp>
      <p:sp>
        <p:nvSpPr>
          <p:cNvPr id="391" name="Google Shape;391;p59"/>
          <p:cNvSpPr/>
          <p:nvPr/>
        </p:nvSpPr>
        <p:spPr>
          <a:xfrm>
            <a:off x="1553702" y="1832180"/>
            <a:ext cx="797700" cy="797700"/>
          </a:xfrm>
          <a:prstGeom prst="ellipse">
            <a:avLst/>
          </a:prstGeom>
          <a:solidFill>
            <a:schemeClr val="lt2"/>
          </a:solidFill>
          <a:ln>
            <a:noFill/>
          </a:ln>
        </p:spPr>
        <p:txBody>
          <a:bodyPr anchorCtr="0" anchor="ctr" bIns="99850" lIns="99850" spcFirstLastPara="1" rIns="99850" wrap="square" tIns="99850">
            <a:noAutofit/>
          </a:bodyPr>
          <a:lstStyle/>
          <a:p>
            <a:pPr indent="0" lvl="0" marL="0" rtl="0" algn="ctr">
              <a:spcBef>
                <a:spcPts val="0"/>
              </a:spcBef>
              <a:spcAft>
                <a:spcPts val="0"/>
              </a:spcAft>
              <a:buNone/>
            </a:pPr>
            <a:r>
              <a:t/>
            </a:r>
            <a:endParaRPr sz="1528">
              <a:latin typeface="Afacad Flux"/>
              <a:ea typeface="Afacad Flux"/>
              <a:cs typeface="Afacad Flux"/>
              <a:sym typeface="Afacad Flux"/>
            </a:endParaRPr>
          </a:p>
        </p:txBody>
      </p:sp>
      <p:sp>
        <p:nvSpPr>
          <p:cNvPr id="392" name="Google Shape;392;p59"/>
          <p:cNvSpPr txBox="1"/>
          <p:nvPr/>
        </p:nvSpPr>
        <p:spPr>
          <a:xfrm>
            <a:off x="1600061" y="1878048"/>
            <a:ext cx="705000" cy="705900"/>
          </a:xfrm>
          <a:prstGeom prst="rect">
            <a:avLst/>
          </a:prstGeom>
          <a:noFill/>
          <a:ln>
            <a:noFill/>
          </a:ln>
        </p:spPr>
        <p:txBody>
          <a:bodyPr anchorCtr="0" anchor="t" bIns="99850" lIns="99850" spcFirstLastPara="1" rIns="99850" wrap="square" tIns="99850">
            <a:spAutoFit/>
          </a:bodyPr>
          <a:lstStyle/>
          <a:p>
            <a:pPr indent="0" lvl="0" marL="0" rtl="0" algn="ctr">
              <a:spcBef>
                <a:spcPts val="0"/>
              </a:spcBef>
              <a:spcAft>
                <a:spcPts val="0"/>
              </a:spcAft>
              <a:buNone/>
            </a:pPr>
            <a:r>
              <a:rPr b="1" lang="en" sz="3276">
                <a:solidFill>
                  <a:schemeClr val="dk2"/>
                </a:solidFill>
                <a:latin typeface="Afacad Flux"/>
                <a:ea typeface="Afacad Flux"/>
                <a:cs typeface="Afacad Flux"/>
                <a:sym typeface="Afacad Flux"/>
              </a:rPr>
              <a:t>1</a:t>
            </a:r>
            <a:endParaRPr b="1" sz="3276">
              <a:solidFill>
                <a:schemeClr val="dk2"/>
              </a:solidFill>
              <a:latin typeface="Afacad Flux"/>
              <a:ea typeface="Afacad Flux"/>
              <a:cs typeface="Afacad Flux"/>
              <a:sym typeface="Afacad Flux"/>
            </a:endParaRPr>
          </a:p>
        </p:txBody>
      </p:sp>
      <p:sp>
        <p:nvSpPr>
          <p:cNvPr id="393" name="Google Shape;393;p59"/>
          <p:cNvSpPr/>
          <p:nvPr/>
        </p:nvSpPr>
        <p:spPr>
          <a:xfrm>
            <a:off x="3242456" y="1786313"/>
            <a:ext cx="797700" cy="797700"/>
          </a:xfrm>
          <a:prstGeom prst="ellipse">
            <a:avLst/>
          </a:prstGeom>
          <a:solidFill>
            <a:schemeClr val="lt2"/>
          </a:solidFill>
          <a:ln>
            <a:noFill/>
          </a:ln>
        </p:spPr>
        <p:txBody>
          <a:bodyPr anchorCtr="0" anchor="ctr" bIns="99850" lIns="99850" spcFirstLastPara="1" rIns="99850" wrap="square" tIns="99850">
            <a:noAutofit/>
          </a:bodyPr>
          <a:lstStyle/>
          <a:p>
            <a:pPr indent="0" lvl="0" marL="0" rtl="0" algn="ctr">
              <a:spcBef>
                <a:spcPts val="0"/>
              </a:spcBef>
              <a:spcAft>
                <a:spcPts val="0"/>
              </a:spcAft>
              <a:buNone/>
            </a:pPr>
            <a:r>
              <a:t/>
            </a:r>
            <a:endParaRPr sz="1528">
              <a:latin typeface="Afacad Flux"/>
              <a:ea typeface="Afacad Flux"/>
              <a:cs typeface="Afacad Flux"/>
              <a:sym typeface="Afacad Flux"/>
            </a:endParaRPr>
          </a:p>
        </p:txBody>
      </p:sp>
      <p:sp>
        <p:nvSpPr>
          <p:cNvPr id="394" name="Google Shape;394;p59"/>
          <p:cNvSpPr txBox="1"/>
          <p:nvPr/>
        </p:nvSpPr>
        <p:spPr>
          <a:xfrm>
            <a:off x="3288816" y="1832180"/>
            <a:ext cx="705000" cy="705900"/>
          </a:xfrm>
          <a:prstGeom prst="rect">
            <a:avLst/>
          </a:prstGeom>
          <a:noFill/>
          <a:ln>
            <a:noFill/>
          </a:ln>
        </p:spPr>
        <p:txBody>
          <a:bodyPr anchorCtr="0" anchor="t" bIns="99850" lIns="99850" spcFirstLastPara="1" rIns="99850" wrap="square" tIns="99850">
            <a:spAutoFit/>
          </a:bodyPr>
          <a:lstStyle/>
          <a:p>
            <a:pPr indent="0" lvl="0" marL="0" rtl="0" algn="ctr">
              <a:spcBef>
                <a:spcPts val="0"/>
              </a:spcBef>
              <a:spcAft>
                <a:spcPts val="0"/>
              </a:spcAft>
              <a:buNone/>
            </a:pPr>
            <a:r>
              <a:rPr b="1" lang="en" sz="3276">
                <a:solidFill>
                  <a:schemeClr val="dk2"/>
                </a:solidFill>
                <a:latin typeface="Afacad Flux"/>
                <a:ea typeface="Afacad Flux"/>
                <a:cs typeface="Afacad Flux"/>
                <a:sym typeface="Afacad Flux"/>
              </a:rPr>
              <a:t>2</a:t>
            </a:r>
            <a:endParaRPr b="1" sz="3276">
              <a:solidFill>
                <a:schemeClr val="dk2"/>
              </a:solidFill>
              <a:latin typeface="Afacad Flux"/>
              <a:ea typeface="Afacad Flux"/>
              <a:cs typeface="Afacad Flux"/>
              <a:sym typeface="Afacad Flux"/>
            </a:endParaRPr>
          </a:p>
        </p:txBody>
      </p:sp>
      <p:sp>
        <p:nvSpPr>
          <p:cNvPr id="395" name="Google Shape;395;p59"/>
          <p:cNvSpPr/>
          <p:nvPr/>
        </p:nvSpPr>
        <p:spPr>
          <a:xfrm>
            <a:off x="4931211" y="1786313"/>
            <a:ext cx="797700" cy="797700"/>
          </a:xfrm>
          <a:prstGeom prst="ellipse">
            <a:avLst/>
          </a:prstGeom>
          <a:solidFill>
            <a:schemeClr val="lt2"/>
          </a:solidFill>
          <a:ln>
            <a:noFill/>
          </a:ln>
        </p:spPr>
        <p:txBody>
          <a:bodyPr anchorCtr="0" anchor="ctr" bIns="99850" lIns="99850" spcFirstLastPara="1" rIns="99850" wrap="square" tIns="99850">
            <a:noAutofit/>
          </a:bodyPr>
          <a:lstStyle/>
          <a:p>
            <a:pPr indent="0" lvl="0" marL="0" rtl="0" algn="ctr">
              <a:spcBef>
                <a:spcPts val="0"/>
              </a:spcBef>
              <a:spcAft>
                <a:spcPts val="0"/>
              </a:spcAft>
              <a:buNone/>
            </a:pPr>
            <a:r>
              <a:t/>
            </a:r>
            <a:endParaRPr sz="1528">
              <a:latin typeface="Afacad Flux"/>
              <a:ea typeface="Afacad Flux"/>
              <a:cs typeface="Afacad Flux"/>
              <a:sym typeface="Afacad Flux"/>
            </a:endParaRPr>
          </a:p>
        </p:txBody>
      </p:sp>
      <p:sp>
        <p:nvSpPr>
          <p:cNvPr id="396" name="Google Shape;396;p59"/>
          <p:cNvSpPr txBox="1"/>
          <p:nvPr/>
        </p:nvSpPr>
        <p:spPr>
          <a:xfrm>
            <a:off x="4977571" y="1832180"/>
            <a:ext cx="705000" cy="705900"/>
          </a:xfrm>
          <a:prstGeom prst="rect">
            <a:avLst/>
          </a:prstGeom>
          <a:noFill/>
          <a:ln>
            <a:noFill/>
          </a:ln>
        </p:spPr>
        <p:txBody>
          <a:bodyPr anchorCtr="0" anchor="t" bIns="99850" lIns="99850" spcFirstLastPara="1" rIns="99850" wrap="square" tIns="99850">
            <a:spAutoFit/>
          </a:bodyPr>
          <a:lstStyle/>
          <a:p>
            <a:pPr indent="0" lvl="0" marL="0" rtl="0" algn="ctr">
              <a:spcBef>
                <a:spcPts val="0"/>
              </a:spcBef>
              <a:spcAft>
                <a:spcPts val="0"/>
              </a:spcAft>
              <a:buNone/>
            </a:pPr>
            <a:r>
              <a:rPr b="1" lang="en" sz="3276">
                <a:solidFill>
                  <a:schemeClr val="dk2"/>
                </a:solidFill>
                <a:latin typeface="Afacad Flux"/>
                <a:ea typeface="Afacad Flux"/>
                <a:cs typeface="Afacad Flux"/>
                <a:sym typeface="Afacad Flux"/>
              </a:rPr>
              <a:t>3</a:t>
            </a:r>
            <a:endParaRPr b="1" sz="3276">
              <a:solidFill>
                <a:schemeClr val="dk2"/>
              </a:solidFill>
              <a:latin typeface="Afacad Flux"/>
              <a:ea typeface="Afacad Flux"/>
              <a:cs typeface="Afacad Flux"/>
              <a:sym typeface="Afacad Flux"/>
            </a:endParaRPr>
          </a:p>
        </p:txBody>
      </p:sp>
      <p:sp>
        <p:nvSpPr>
          <p:cNvPr id="397" name="Google Shape;397;p59"/>
          <p:cNvSpPr/>
          <p:nvPr/>
        </p:nvSpPr>
        <p:spPr>
          <a:xfrm>
            <a:off x="6619966" y="1786313"/>
            <a:ext cx="797700" cy="797700"/>
          </a:xfrm>
          <a:prstGeom prst="ellipse">
            <a:avLst/>
          </a:prstGeom>
          <a:solidFill>
            <a:schemeClr val="lt2"/>
          </a:solidFill>
          <a:ln>
            <a:noFill/>
          </a:ln>
        </p:spPr>
        <p:txBody>
          <a:bodyPr anchorCtr="0" anchor="ctr" bIns="99850" lIns="99850" spcFirstLastPara="1" rIns="99850" wrap="square" tIns="99850">
            <a:noAutofit/>
          </a:bodyPr>
          <a:lstStyle/>
          <a:p>
            <a:pPr indent="0" lvl="0" marL="0" rtl="0" algn="ctr">
              <a:spcBef>
                <a:spcPts val="0"/>
              </a:spcBef>
              <a:spcAft>
                <a:spcPts val="0"/>
              </a:spcAft>
              <a:buNone/>
            </a:pPr>
            <a:r>
              <a:t/>
            </a:r>
            <a:endParaRPr sz="1528">
              <a:latin typeface="Afacad Flux"/>
              <a:ea typeface="Afacad Flux"/>
              <a:cs typeface="Afacad Flux"/>
              <a:sym typeface="Afacad Flux"/>
            </a:endParaRPr>
          </a:p>
        </p:txBody>
      </p:sp>
      <p:sp>
        <p:nvSpPr>
          <p:cNvPr id="398" name="Google Shape;398;p59"/>
          <p:cNvSpPr txBox="1"/>
          <p:nvPr/>
        </p:nvSpPr>
        <p:spPr>
          <a:xfrm>
            <a:off x="6666326" y="1832180"/>
            <a:ext cx="705000" cy="705900"/>
          </a:xfrm>
          <a:prstGeom prst="rect">
            <a:avLst/>
          </a:prstGeom>
          <a:noFill/>
          <a:ln>
            <a:noFill/>
          </a:ln>
        </p:spPr>
        <p:txBody>
          <a:bodyPr anchorCtr="0" anchor="t" bIns="99850" lIns="99850" spcFirstLastPara="1" rIns="99850" wrap="square" tIns="99850">
            <a:spAutoFit/>
          </a:bodyPr>
          <a:lstStyle/>
          <a:p>
            <a:pPr indent="0" lvl="0" marL="0" rtl="0" algn="ctr">
              <a:spcBef>
                <a:spcPts val="0"/>
              </a:spcBef>
              <a:spcAft>
                <a:spcPts val="0"/>
              </a:spcAft>
              <a:buNone/>
            </a:pPr>
            <a:r>
              <a:rPr b="1" lang="en" sz="3276">
                <a:solidFill>
                  <a:schemeClr val="dk2"/>
                </a:solidFill>
                <a:latin typeface="Afacad Flux"/>
                <a:ea typeface="Afacad Flux"/>
                <a:cs typeface="Afacad Flux"/>
                <a:sym typeface="Afacad Flux"/>
              </a:rPr>
              <a:t>4</a:t>
            </a:r>
            <a:endParaRPr b="1" sz="3276">
              <a:solidFill>
                <a:schemeClr val="dk2"/>
              </a:solidFill>
              <a:latin typeface="Afacad Flux"/>
              <a:ea typeface="Afacad Flux"/>
              <a:cs typeface="Afacad Flux"/>
              <a:sym typeface="Afacad Flux"/>
            </a:endParaRPr>
          </a:p>
        </p:txBody>
      </p:sp>
      <p:sp>
        <p:nvSpPr>
          <p:cNvPr id="399" name="Google Shape;399;p59"/>
          <p:cNvSpPr txBox="1"/>
          <p:nvPr/>
        </p:nvSpPr>
        <p:spPr>
          <a:xfrm>
            <a:off x="1280388" y="2584086"/>
            <a:ext cx="1344300" cy="773100"/>
          </a:xfrm>
          <a:prstGeom prst="rect">
            <a:avLst/>
          </a:prstGeom>
          <a:noFill/>
          <a:ln>
            <a:noFill/>
          </a:ln>
        </p:spPr>
        <p:txBody>
          <a:bodyPr anchorCtr="0" anchor="t" bIns="99850" lIns="99850" spcFirstLastPara="1" rIns="99850" wrap="square" tIns="99850">
            <a:spAutoFit/>
          </a:bodyPr>
          <a:lstStyle/>
          <a:p>
            <a:pPr indent="0" lvl="0" marL="0" rtl="0" algn="ctr">
              <a:spcBef>
                <a:spcPts val="0"/>
              </a:spcBef>
              <a:spcAft>
                <a:spcPts val="0"/>
              </a:spcAft>
              <a:buNone/>
            </a:pPr>
            <a:r>
              <a:rPr b="1" lang="en" sz="1856">
                <a:solidFill>
                  <a:schemeClr val="lt1"/>
                </a:solidFill>
                <a:latin typeface="Afacad Flux"/>
                <a:ea typeface="Afacad Flux"/>
                <a:cs typeface="Afacad Flux"/>
                <a:sym typeface="Afacad Flux"/>
              </a:rPr>
              <a:t>Sketching</a:t>
            </a:r>
            <a:endParaRPr b="1" sz="1856">
              <a:solidFill>
                <a:schemeClr val="lt1"/>
              </a:solidFill>
              <a:latin typeface="Afacad Flux"/>
              <a:ea typeface="Afacad Flux"/>
              <a:cs typeface="Afacad Flux"/>
              <a:sym typeface="Afacad Flux"/>
            </a:endParaRPr>
          </a:p>
          <a:p>
            <a:pPr indent="0" lvl="0" marL="0" rtl="0" algn="ctr">
              <a:spcBef>
                <a:spcPts val="0"/>
              </a:spcBef>
              <a:spcAft>
                <a:spcPts val="0"/>
              </a:spcAft>
              <a:buNone/>
            </a:pPr>
            <a:r>
              <a:rPr b="1" lang="en" sz="1856">
                <a:solidFill>
                  <a:schemeClr val="lt1"/>
                </a:solidFill>
                <a:latin typeface="Afacad Flux"/>
                <a:ea typeface="Afacad Flux"/>
                <a:cs typeface="Afacad Flux"/>
                <a:sym typeface="Afacad Flux"/>
              </a:rPr>
              <a:t>Exploration</a:t>
            </a:r>
            <a:endParaRPr b="1" sz="1856">
              <a:solidFill>
                <a:schemeClr val="lt1"/>
              </a:solidFill>
              <a:latin typeface="Afacad Flux"/>
              <a:ea typeface="Afacad Flux"/>
              <a:cs typeface="Afacad Flux"/>
              <a:sym typeface="Afacad Flux"/>
            </a:endParaRPr>
          </a:p>
        </p:txBody>
      </p:sp>
      <p:sp>
        <p:nvSpPr>
          <p:cNvPr id="400" name="Google Shape;400;p59"/>
          <p:cNvSpPr txBox="1"/>
          <p:nvPr/>
        </p:nvSpPr>
        <p:spPr>
          <a:xfrm>
            <a:off x="3051492" y="2584086"/>
            <a:ext cx="1179600" cy="773100"/>
          </a:xfrm>
          <a:prstGeom prst="rect">
            <a:avLst/>
          </a:prstGeom>
          <a:noFill/>
          <a:ln>
            <a:noFill/>
          </a:ln>
        </p:spPr>
        <p:txBody>
          <a:bodyPr anchorCtr="0" anchor="t" bIns="99850" lIns="99850" spcFirstLastPara="1" rIns="99850" wrap="square" tIns="99850">
            <a:spAutoFit/>
          </a:bodyPr>
          <a:lstStyle/>
          <a:p>
            <a:pPr indent="0" lvl="0" marL="0" rtl="0" algn="ctr">
              <a:spcBef>
                <a:spcPts val="0"/>
              </a:spcBef>
              <a:spcAft>
                <a:spcPts val="0"/>
              </a:spcAft>
              <a:buNone/>
            </a:pPr>
            <a:r>
              <a:rPr b="1" lang="en" sz="1856">
                <a:solidFill>
                  <a:schemeClr val="lt1"/>
                </a:solidFill>
                <a:latin typeface="Afacad Flux"/>
                <a:ea typeface="Afacad Flux"/>
                <a:cs typeface="Afacad Flux"/>
                <a:sym typeface="Afacad Flux"/>
              </a:rPr>
              <a:t>Low-fi </a:t>
            </a:r>
            <a:endParaRPr b="1" sz="1856">
              <a:solidFill>
                <a:schemeClr val="lt1"/>
              </a:solidFill>
              <a:latin typeface="Afacad Flux"/>
              <a:ea typeface="Afacad Flux"/>
              <a:cs typeface="Afacad Flux"/>
              <a:sym typeface="Afacad Flux"/>
            </a:endParaRPr>
          </a:p>
          <a:p>
            <a:pPr indent="0" lvl="0" marL="0" rtl="0" algn="ctr">
              <a:spcBef>
                <a:spcPts val="0"/>
              </a:spcBef>
              <a:spcAft>
                <a:spcPts val="0"/>
              </a:spcAft>
              <a:buNone/>
            </a:pPr>
            <a:r>
              <a:rPr b="1" lang="en" sz="1856">
                <a:solidFill>
                  <a:schemeClr val="lt1"/>
                </a:solidFill>
                <a:latin typeface="Afacad Flux"/>
                <a:ea typeface="Afacad Flux"/>
                <a:cs typeface="Afacad Flux"/>
                <a:sym typeface="Afacad Flux"/>
              </a:rPr>
              <a:t>Prototype</a:t>
            </a:r>
            <a:endParaRPr b="1" sz="1856">
              <a:solidFill>
                <a:schemeClr val="lt1"/>
              </a:solidFill>
              <a:latin typeface="Afacad Flux"/>
              <a:ea typeface="Afacad Flux"/>
              <a:cs typeface="Afacad Flux"/>
              <a:sym typeface="Afacad Flux"/>
            </a:endParaRPr>
          </a:p>
        </p:txBody>
      </p:sp>
      <p:sp>
        <p:nvSpPr>
          <p:cNvPr id="401" name="Google Shape;401;p59"/>
          <p:cNvSpPr txBox="1"/>
          <p:nvPr/>
        </p:nvSpPr>
        <p:spPr>
          <a:xfrm>
            <a:off x="4827597" y="2584082"/>
            <a:ext cx="1063200" cy="773100"/>
          </a:xfrm>
          <a:prstGeom prst="rect">
            <a:avLst/>
          </a:prstGeom>
          <a:noFill/>
          <a:ln>
            <a:noFill/>
          </a:ln>
        </p:spPr>
        <p:txBody>
          <a:bodyPr anchorCtr="0" anchor="t" bIns="99850" lIns="99850" spcFirstLastPara="1" rIns="99850" wrap="square" tIns="99850">
            <a:spAutoFit/>
          </a:bodyPr>
          <a:lstStyle/>
          <a:p>
            <a:pPr indent="0" lvl="0" marL="0" rtl="0" algn="ctr">
              <a:spcBef>
                <a:spcPts val="0"/>
              </a:spcBef>
              <a:spcAft>
                <a:spcPts val="0"/>
              </a:spcAft>
              <a:buNone/>
            </a:pPr>
            <a:r>
              <a:rPr b="1" lang="en" sz="1856">
                <a:solidFill>
                  <a:schemeClr val="lt1"/>
                </a:solidFill>
                <a:latin typeface="Afacad Flux"/>
                <a:ea typeface="Afacad Flux"/>
                <a:cs typeface="Afacad Flux"/>
                <a:sym typeface="Afacad Flux"/>
              </a:rPr>
              <a:t>Usability </a:t>
            </a:r>
            <a:endParaRPr b="1" sz="1856">
              <a:solidFill>
                <a:schemeClr val="lt1"/>
              </a:solidFill>
              <a:latin typeface="Afacad Flux"/>
              <a:ea typeface="Afacad Flux"/>
              <a:cs typeface="Afacad Flux"/>
              <a:sym typeface="Afacad Flux"/>
            </a:endParaRPr>
          </a:p>
          <a:p>
            <a:pPr indent="0" lvl="0" marL="0" rtl="0" algn="ctr">
              <a:spcBef>
                <a:spcPts val="0"/>
              </a:spcBef>
              <a:spcAft>
                <a:spcPts val="0"/>
              </a:spcAft>
              <a:buNone/>
            </a:pPr>
            <a:r>
              <a:rPr b="1" lang="en" sz="1856">
                <a:solidFill>
                  <a:schemeClr val="lt1"/>
                </a:solidFill>
                <a:latin typeface="Afacad Flux"/>
                <a:ea typeface="Afacad Flux"/>
                <a:cs typeface="Afacad Flux"/>
                <a:sym typeface="Afacad Flux"/>
              </a:rPr>
              <a:t>Testing</a:t>
            </a:r>
            <a:endParaRPr b="1" sz="1856">
              <a:solidFill>
                <a:schemeClr val="lt1"/>
              </a:solidFill>
              <a:latin typeface="Afacad Flux"/>
              <a:ea typeface="Afacad Flux"/>
              <a:cs typeface="Afacad Flux"/>
              <a:sym typeface="Afacad Flux"/>
            </a:endParaRPr>
          </a:p>
        </p:txBody>
      </p:sp>
      <p:sp>
        <p:nvSpPr>
          <p:cNvPr id="402" name="Google Shape;402;p59"/>
          <p:cNvSpPr txBox="1"/>
          <p:nvPr/>
        </p:nvSpPr>
        <p:spPr>
          <a:xfrm>
            <a:off x="6487277" y="2569015"/>
            <a:ext cx="1235700" cy="487500"/>
          </a:xfrm>
          <a:prstGeom prst="rect">
            <a:avLst/>
          </a:prstGeom>
          <a:noFill/>
          <a:ln>
            <a:noFill/>
          </a:ln>
        </p:spPr>
        <p:txBody>
          <a:bodyPr anchorCtr="0" anchor="t" bIns="99850" lIns="99850" spcFirstLastPara="1" rIns="99850" wrap="square" tIns="99850">
            <a:spAutoFit/>
          </a:bodyPr>
          <a:lstStyle/>
          <a:p>
            <a:pPr indent="0" lvl="0" marL="0" rtl="0" algn="ctr">
              <a:spcBef>
                <a:spcPts val="0"/>
              </a:spcBef>
              <a:spcAft>
                <a:spcPts val="0"/>
              </a:spcAft>
              <a:buNone/>
            </a:pPr>
            <a:r>
              <a:rPr b="1" lang="en" sz="1856">
                <a:solidFill>
                  <a:schemeClr val="lt1"/>
                </a:solidFill>
                <a:latin typeface="Afacad Flux"/>
                <a:ea typeface="Afacad Flux"/>
                <a:cs typeface="Afacad Flux"/>
                <a:sym typeface="Afacad Flux"/>
              </a:rPr>
              <a:t>Discussion</a:t>
            </a:r>
            <a:endParaRPr b="1" sz="1856">
              <a:solidFill>
                <a:schemeClr val="lt1"/>
              </a:solidFill>
              <a:latin typeface="Afacad Flux"/>
              <a:ea typeface="Afacad Flux"/>
              <a:cs typeface="Afacad Flux"/>
              <a:sym typeface="Afacad Flux"/>
            </a:endParaRPr>
          </a:p>
        </p:txBody>
      </p:sp>
      <p:sp>
        <p:nvSpPr>
          <p:cNvPr id="403" name="Google Shape;403;p59"/>
          <p:cNvSpPr txBox="1"/>
          <p:nvPr>
            <p:ph idx="1" type="subTitle"/>
          </p:nvPr>
        </p:nvSpPr>
        <p:spPr>
          <a:xfrm>
            <a:off x="7730000" y="407600"/>
            <a:ext cx="1080000" cy="2955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Team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0"/>
          <p:cNvSpPr txBox="1"/>
          <p:nvPr>
            <p:ph type="title"/>
          </p:nvPr>
        </p:nvSpPr>
        <p:spPr>
          <a:xfrm>
            <a:off x="420050" y="1413600"/>
            <a:ext cx="5944800" cy="775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Solution Ideas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1"/>
          <p:cNvSpPr/>
          <p:nvPr/>
        </p:nvSpPr>
        <p:spPr>
          <a:xfrm>
            <a:off x="1672200" y="228600"/>
            <a:ext cx="5705700" cy="499800"/>
          </a:xfrm>
          <a:prstGeom prst="flowChartAlternateProcess">
            <a:avLst/>
          </a:prstGeom>
          <a:solidFill>
            <a:srgbClr val="7657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3"/>
                </a:solidFill>
                <a:latin typeface="Afacad Flux"/>
                <a:ea typeface="Afacad Flux"/>
                <a:cs typeface="Afacad Flux"/>
                <a:sym typeface="Afacad Flux"/>
              </a:rPr>
              <a:t>Solution Ideas</a:t>
            </a:r>
            <a:endParaRPr>
              <a:latin typeface="Afacad Flux"/>
              <a:ea typeface="Afacad Flux"/>
              <a:cs typeface="Afacad Flux"/>
              <a:sym typeface="Afacad Flux"/>
            </a:endParaRPr>
          </a:p>
        </p:txBody>
      </p:sp>
      <p:pic>
        <p:nvPicPr>
          <p:cNvPr id="414" name="Google Shape;414;p61" title="IMG_9525.JPG"/>
          <p:cNvPicPr preferRelativeResize="0"/>
          <p:nvPr/>
        </p:nvPicPr>
        <p:blipFill rotWithShape="1">
          <a:blip r:embed="rId3">
            <a:alphaModFix/>
          </a:blip>
          <a:srcRect b="13442" l="9759" r="18954" t="12816"/>
          <a:stretch/>
        </p:blipFill>
        <p:spPr>
          <a:xfrm rot="-5400000">
            <a:off x="3344382" y="434284"/>
            <a:ext cx="1895451" cy="2614702"/>
          </a:xfrm>
          <a:prstGeom prst="rect">
            <a:avLst/>
          </a:prstGeom>
          <a:noFill/>
          <a:ln>
            <a:noFill/>
          </a:ln>
        </p:spPr>
      </p:pic>
      <p:pic>
        <p:nvPicPr>
          <p:cNvPr id="415" name="Google Shape;415;p61" title="IMG_9526.JPG"/>
          <p:cNvPicPr preferRelativeResize="0"/>
          <p:nvPr/>
        </p:nvPicPr>
        <p:blipFill rotWithShape="1">
          <a:blip r:embed="rId4">
            <a:alphaModFix/>
          </a:blip>
          <a:srcRect b="7431" l="7398" r="7065" t="12144"/>
          <a:stretch/>
        </p:blipFill>
        <p:spPr>
          <a:xfrm>
            <a:off x="5888008" y="792435"/>
            <a:ext cx="2691999" cy="1898404"/>
          </a:xfrm>
          <a:prstGeom prst="rect">
            <a:avLst/>
          </a:prstGeom>
          <a:noFill/>
          <a:ln>
            <a:noFill/>
          </a:ln>
        </p:spPr>
      </p:pic>
      <p:pic>
        <p:nvPicPr>
          <p:cNvPr id="416" name="Google Shape;416;p61" title="Screenshot 2025-10-23 at 4.42.10 PM.png"/>
          <p:cNvPicPr preferRelativeResize="0"/>
          <p:nvPr/>
        </p:nvPicPr>
        <p:blipFill>
          <a:blip r:embed="rId5">
            <a:alphaModFix/>
          </a:blip>
          <a:stretch>
            <a:fillRect/>
          </a:stretch>
        </p:blipFill>
        <p:spPr>
          <a:xfrm rot="-5400000">
            <a:off x="6182408" y="2568361"/>
            <a:ext cx="2094750" cy="2691999"/>
          </a:xfrm>
          <a:prstGeom prst="rect">
            <a:avLst/>
          </a:prstGeom>
          <a:noFill/>
          <a:ln>
            <a:noFill/>
          </a:ln>
        </p:spPr>
      </p:pic>
      <p:pic>
        <p:nvPicPr>
          <p:cNvPr id="417" name="Google Shape;417;p61" title="Screenshot 2025-10-23 at 4.43.39 PM.png"/>
          <p:cNvPicPr preferRelativeResize="0"/>
          <p:nvPr/>
        </p:nvPicPr>
        <p:blipFill rotWithShape="1">
          <a:blip r:embed="rId6">
            <a:alphaModFix/>
          </a:blip>
          <a:srcRect b="2581" l="0" r="3586" t="0"/>
          <a:stretch/>
        </p:blipFill>
        <p:spPr>
          <a:xfrm rot="-5400000">
            <a:off x="3166270" y="2504972"/>
            <a:ext cx="2172226" cy="2803400"/>
          </a:xfrm>
          <a:prstGeom prst="rect">
            <a:avLst/>
          </a:prstGeom>
          <a:noFill/>
          <a:ln>
            <a:noFill/>
          </a:ln>
        </p:spPr>
      </p:pic>
      <p:pic>
        <p:nvPicPr>
          <p:cNvPr id="418" name="Google Shape;418;p61"/>
          <p:cNvPicPr preferRelativeResize="0"/>
          <p:nvPr/>
        </p:nvPicPr>
        <p:blipFill rotWithShape="1">
          <a:blip r:embed="rId7">
            <a:alphaModFix/>
          </a:blip>
          <a:srcRect b="0" l="0" r="2276" t="0"/>
          <a:stretch/>
        </p:blipFill>
        <p:spPr>
          <a:xfrm>
            <a:off x="416275" y="865713"/>
            <a:ext cx="2136105" cy="1968249"/>
          </a:xfrm>
          <a:prstGeom prst="rect">
            <a:avLst/>
          </a:prstGeom>
          <a:noFill/>
          <a:ln>
            <a:noFill/>
          </a:ln>
        </p:spPr>
      </p:pic>
      <p:pic>
        <p:nvPicPr>
          <p:cNvPr id="419" name="Google Shape;419;p61"/>
          <p:cNvPicPr preferRelativeResize="0"/>
          <p:nvPr/>
        </p:nvPicPr>
        <p:blipFill rotWithShape="1">
          <a:blip r:embed="rId8">
            <a:alphaModFix/>
          </a:blip>
          <a:srcRect b="0" l="0" r="2448" t="0"/>
          <a:stretch/>
        </p:blipFill>
        <p:spPr>
          <a:xfrm>
            <a:off x="441363" y="2866975"/>
            <a:ext cx="2085925" cy="2172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2"/>
          <p:cNvSpPr/>
          <p:nvPr/>
        </p:nvSpPr>
        <p:spPr>
          <a:xfrm>
            <a:off x="1672200" y="228600"/>
            <a:ext cx="5705700" cy="499800"/>
          </a:xfrm>
          <a:prstGeom prst="flowChartAlternateProcess">
            <a:avLst/>
          </a:prstGeom>
          <a:solidFill>
            <a:srgbClr val="7657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3"/>
                </a:solidFill>
                <a:latin typeface="Afacad Flux"/>
                <a:ea typeface="Afacad Flux"/>
                <a:cs typeface="Afacad Flux"/>
                <a:sym typeface="Afacad Flux"/>
              </a:rPr>
              <a:t>Solution Ideas: Highlights</a:t>
            </a:r>
            <a:endParaRPr>
              <a:latin typeface="Afacad Flux"/>
              <a:ea typeface="Afacad Flux"/>
              <a:cs typeface="Afacad Flux"/>
              <a:sym typeface="Afacad Flux"/>
            </a:endParaRPr>
          </a:p>
        </p:txBody>
      </p:sp>
      <p:pic>
        <p:nvPicPr>
          <p:cNvPr id="425" name="Google Shape;425;p62" title="IMG_9525.JPG"/>
          <p:cNvPicPr preferRelativeResize="0"/>
          <p:nvPr/>
        </p:nvPicPr>
        <p:blipFill rotWithShape="1">
          <a:blip r:embed="rId3">
            <a:alphaModFix/>
          </a:blip>
          <a:srcRect b="68401" l="48840" r="18955" t="12815"/>
          <a:stretch/>
        </p:blipFill>
        <p:spPr>
          <a:xfrm rot="-5400000">
            <a:off x="1606389" y="1856277"/>
            <a:ext cx="2281624" cy="1774623"/>
          </a:xfrm>
          <a:prstGeom prst="rect">
            <a:avLst/>
          </a:prstGeom>
          <a:noFill/>
          <a:ln>
            <a:noFill/>
          </a:ln>
        </p:spPr>
      </p:pic>
      <p:pic>
        <p:nvPicPr>
          <p:cNvPr id="426" name="Google Shape;426;p62" title="Screenshot 2025-10-23 at 4.42.10 PM.png"/>
          <p:cNvPicPr preferRelativeResize="0"/>
          <p:nvPr/>
        </p:nvPicPr>
        <p:blipFill rotWithShape="1">
          <a:blip r:embed="rId4">
            <a:alphaModFix/>
          </a:blip>
          <a:srcRect b="76539" l="2871" r="51543" t="0"/>
          <a:stretch/>
        </p:blipFill>
        <p:spPr>
          <a:xfrm rot="-5400000">
            <a:off x="3383589" y="1978100"/>
            <a:ext cx="2277401" cy="1506300"/>
          </a:xfrm>
          <a:prstGeom prst="rect">
            <a:avLst/>
          </a:prstGeom>
          <a:noFill/>
          <a:ln>
            <a:noFill/>
          </a:ln>
        </p:spPr>
      </p:pic>
      <p:sp>
        <p:nvSpPr>
          <p:cNvPr id="427" name="Google Shape;427;p62"/>
          <p:cNvSpPr txBox="1"/>
          <p:nvPr/>
        </p:nvSpPr>
        <p:spPr>
          <a:xfrm>
            <a:off x="1826239" y="1130375"/>
            <a:ext cx="1788900" cy="2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Afacad Flux"/>
                <a:ea typeface="Afacad Flux"/>
                <a:cs typeface="Afacad Flux"/>
                <a:sym typeface="Afacad Flux"/>
              </a:rPr>
              <a:t>AR Virtual Board</a:t>
            </a:r>
            <a:endParaRPr sz="1200">
              <a:solidFill>
                <a:schemeClr val="lt1"/>
              </a:solidFill>
              <a:latin typeface="Afacad Flux"/>
              <a:ea typeface="Afacad Flux"/>
              <a:cs typeface="Afacad Flux"/>
              <a:sym typeface="Afacad Flux"/>
            </a:endParaRPr>
          </a:p>
        </p:txBody>
      </p:sp>
      <p:sp>
        <p:nvSpPr>
          <p:cNvPr id="428" name="Google Shape;428;p62"/>
          <p:cNvSpPr txBox="1"/>
          <p:nvPr/>
        </p:nvSpPr>
        <p:spPr>
          <a:xfrm>
            <a:off x="3677539" y="1072397"/>
            <a:ext cx="1788900" cy="2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Afacad Flux"/>
                <a:ea typeface="Afacad Flux"/>
                <a:cs typeface="Afacad Flux"/>
                <a:sym typeface="Afacad Flux"/>
              </a:rPr>
              <a:t>Unique</a:t>
            </a:r>
            <a:r>
              <a:rPr lang="en" sz="1200">
                <a:solidFill>
                  <a:schemeClr val="lt1"/>
                </a:solidFill>
                <a:latin typeface="Afacad Flux"/>
                <a:ea typeface="Afacad Flux"/>
                <a:cs typeface="Afacad Flux"/>
                <a:sym typeface="Afacad Flux"/>
              </a:rPr>
              <a:t> sorting options on mobile</a:t>
            </a:r>
            <a:endParaRPr sz="1200">
              <a:solidFill>
                <a:schemeClr val="lt1"/>
              </a:solidFill>
              <a:latin typeface="Afacad Flux"/>
              <a:ea typeface="Afacad Flux"/>
              <a:cs typeface="Afacad Flux"/>
              <a:sym typeface="Afacad Flux"/>
            </a:endParaRPr>
          </a:p>
        </p:txBody>
      </p:sp>
      <p:pic>
        <p:nvPicPr>
          <p:cNvPr id="429" name="Google Shape;429;p62" title="IMG_9526.JPG"/>
          <p:cNvPicPr preferRelativeResize="0"/>
          <p:nvPr/>
        </p:nvPicPr>
        <p:blipFill rotWithShape="1">
          <a:blip r:embed="rId5">
            <a:alphaModFix/>
          </a:blip>
          <a:srcRect b="7429" l="9574" r="70000" t="50783"/>
          <a:stretch/>
        </p:blipFill>
        <p:spPr>
          <a:xfrm>
            <a:off x="5527864" y="1602775"/>
            <a:ext cx="1484175" cy="2277400"/>
          </a:xfrm>
          <a:prstGeom prst="rect">
            <a:avLst/>
          </a:prstGeom>
          <a:noFill/>
          <a:ln>
            <a:noFill/>
          </a:ln>
        </p:spPr>
      </p:pic>
      <p:sp>
        <p:nvSpPr>
          <p:cNvPr id="430" name="Google Shape;430;p62"/>
          <p:cNvSpPr txBox="1"/>
          <p:nvPr/>
        </p:nvSpPr>
        <p:spPr>
          <a:xfrm>
            <a:off x="5528839" y="1130372"/>
            <a:ext cx="1788900" cy="2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Afacad Flux"/>
                <a:ea typeface="Afacad Flux"/>
                <a:cs typeface="Afacad Flux"/>
                <a:sym typeface="Afacad Flux"/>
              </a:rPr>
              <a:t>Gamification?</a:t>
            </a:r>
            <a:endParaRPr sz="1200">
              <a:solidFill>
                <a:schemeClr val="lt1"/>
              </a:solidFill>
              <a:latin typeface="Afacad Flux"/>
              <a:ea typeface="Afacad Flux"/>
              <a:cs typeface="Afacad Flux"/>
              <a:sym typeface="Afacad Flux"/>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layroom">
  <a:themeElements>
    <a:clrScheme name="Simple Light">
      <a:dk1>
        <a:srgbClr val="EEEEEE"/>
      </a:dk1>
      <a:lt1>
        <a:srgbClr val="000000"/>
      </a:lt1>
      <a:dk2>
        <a:srgbClr val="FFFFFA"/>
      </a:dk2>
      <a:lt2>
        <a:srgbClr val="BC84EE"/>
      </a:lt2>
      <a:accent1>
        <a:srgbClr val="C9F65B"/>
      </a:accent1>
      <a:accent2>
        <a:srgbClr val="FF823A"/>
      </a:accent2>
      <a:accent3>
        <a:srgbClr val="E8D1FF"/>
      </a:accent3>
      <a:accent4>
        <a:srgbClr val="5A6E28"/>
      </a:accent4>
      <a:accent5>
        <a:srgbClr val="DCFD8B"/>
      </a:accent5>
      <a:accent6>
        <a:srgbClr val="FDD5BD"/>
      </a:accent6>
      <a:hlink>
        <a:srgbClr val="68359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